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96" r:id="rId4"/>
    <p:sldId id="297" r:id="rId5"/>
    <p:sldId id="299" r:id="rId6"/>
    <p:sldId id="300" r:id="rId7"/>
    <p:sldId id="301" r:id="rId8"/>
    <p:sldId id="303" r:id="rId9"/>
    <p:sldId id="304" r:id="rId10"/>
    <p:sldId id="305" r:id="rId11"/>
    <p:sldId id="314" r:id="rId12"/>
    <p:sldId id="315" r:id="rId13"/>
    <p:sldId id="316" r:id="rId14"/>
    <p:sldId id="309" r:id="rId15"/>
    <p:sldId id="310" r:id="rId16"/>
    <p:sldId id="311" r:id="rId17"/>
    <p:sldId id="31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1AE"/>
    <a:srgbClr val="604A7B"/>
    <a:srgbClr val="A852B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5" autoAdjust="0"/>
    <p:restoredTop sz="89608" autoAdjust="0"/>
  </p:normalViewPr>
  <p:slideViewPr>
    <p:cSldViewPr>
      <p:cViewPr>
        <p:scale>
          <a:sx n="56" d="100"/>
          <a:sy n="56" d="100"/>
        </p:scale>
        <p:origin x="-18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36998-0FF2-9D4E-A279-D40EC30E1F23}" type="doc">
      <dgm:prSet loTypeId="urn:microsoft.com/office/officeart/2005/8/layout/chevron1" loCatId="" qsTypeId="urn:microsoft.com/office/officeart/2005/8/quickstyle/3D1" qsCatId="3D" csTypeId="urn:microsoft.com/office/officeart/2005/8/colors/colorful3" csCatId="colorful" phldr="1"/>
      <dgm:spPr/>
    </dgm:pt>
    <dgm:pt modelId="{487672BD-67BC-934E-AE22-CBEF5EE510B6}" type="pres">
      <dgm:prSet presAssocID="{EC136998-0FF2-9D4E-A279-D40EC30E1F23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3AA2AFB-63E4-F348-91DE-0851E90D273E}" type="presOf" srcId="{EC136998-0FF2-9D4E-A279-D40EC30E1F23}" destId="{487672BD-67BC-934E-AE22-CBEF5EE510B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136998-0FF2-9D4E-A279-D40EC30E1F23}" type="doc">
      <dgm:prSet loTypeId="urn:microsoft.com/office/officeart/2005/8/layout/chevron1" loCatId="" qsTypeId="urn:microsoft.com/office/officeart/2005/8/quickstyle/3D1" qsCatId="3D" csTypeId="urn:microsoft.com/office/officeart/2005/8/colors/colorful3" csCatId="colorful" phldr="1"/>
      <dgm:spPr/>
    </dgm:pt>
    <dgm:pt modelId="{487672BD-67BC-934E-AE22-CBEF5EE510B6}" type="pres">
      <dgm:prSet presAssocID="{EC136998-0FF2-9D4E-A279-D40EC30E1F23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F572816-4435-0649-9C5B-CE27066376A8}" type="presOf" srcId="{EC136998-0FF2-9D4E-A279-D40EC30E1F23}" destId="{487672BD-67BC-934E-AE22-CBEF5EE510B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FD2713-FC53-D54B-B95D-C6DA6E625E25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24D66768-BF5A-2047-9FCC-60CF04C1D54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Stage I</a:t>
          </a:r>
          <a:endParaRPr lang="en-US" dirty="0"/>
        </a:p>
      </dgm:t>
    </dgm:pt>
    <dgm:pt modelId="{DD834261-5DCC-E048-8ABC-D8FF95A52E4B}" type="parTrans" cxnId="{255C43A5-AF0B-B74D-B907-7238AD2AF109}">
      <dgm:prSet/>
      <dgm:spPr/>
      <dgm:t>
        <a:bodyPr/>
        <a:lstStyle/>
        <a:p>
          <a:endParaRPr lang="en-US"/>
        </a:p>
      </dgm:t>
    </dgm:pt>
    <dgm:pt modelId="{EAC5041D-6A87-C940-89D2-24FA29503D67}" type="sibTrans" cxnId="{255C43A5-AF0B-B74D-B907-7238AD2AF109}">
      <dgm:prSet/>
      <dgm:spPr/>
      <dgm:t>
        <a:bodyPr/>
        <a:lstStyle/>
        <a:p>
          <a:endParaRPr lang="en-US"/>
        </a:p>
      </dgm:t>
    </dgm:pt>
    <dgm:pt modelId="{D6DA0DD9-1F0C-2642-A08D-443DCD0066B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II</a:t>
          </a:r>
          <a:endParaRPr lang="en-US" dirty="0"/>
        </a:p>
      </dgm:t>
    </dgm:pt>
    <dgm:pt modelId="{61B104D7-B28D-DE48-9AAD-D34F16304A47}" type="parTrans" cxnId="{B7F420C3-39A0-894A-9A53-1CFD710F0F09}">
      <dgm:prSet/>
      <dgm:spPr/>
      <dgm:t>
        <a:bodyPr/>
        <a:lstStyle/>
        <a:p>
          <a:endParaRPr lang="en-US"/>
        </a:p>
      </dgm:t>
    </dgm:pt>
    <dgm:pt modelId="{E175A7FF-D172-2B4F-903E-CD2420C2007D}" type="sibTrans" cxnId="{B7F420C3-39A0-894A-9A53-1CFD710F0F09}">
      <dgm:prSet/>
      <dgm:spPr/>
      <dgm:t>
        <a:bodyPr/>
        <a:lstStyle/>
        <a:p>
          <a:endParaRPr lang="en-US"/>
        </a:p>
      </dgm:t>
    </dgm:pt>
    <dgm:pt modelId="{E87F9F53-8CD9-EF4F-B89F-306DBA7FBB8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III</a:t>
          </a:r>
          <a:endParaRPr lang="en-US" dirty="0"/>
        </a:p>
      </dgm:t>
    </dgm:pt>
    <dgm:pt modelId="{F264AC0D-C717-2E4D-9CF6-EEBB03C97B2A}" type="parTrans" cxnId="{F681F9E8-4910-D741-9F14-F0FE3DFCE934}">
      <dgm:prSet/>
      <dgm:spPr/>
      <dgm:t>
        <a:bodyPr/>
        <a:lstStyle/>
        <a:p>
          <a:endParaRPr lang="en-US"/>
        </a:p>
      </dgm:t>
    </dgm:pt>
    <dgm:pt modelId="{B6951504-D959-1043-9116-B96D9637B874}" type="sibTrans" cxnId="{F681F9E8-4910-D741-9F14-F0FE3DFCE934}">
      <dgm:prSet/>
      <dgm:spPr/>
      <dgm:t>
        <a:bodyPr/>
        <a:lstStyle/>
        <a:p>
          <a:endParaRPr lang="en-US"/>
        </a:p>
      </dgm:t>
    </dgm:pt>
    <dgm:pt modelId="{5C561421-B8E5-9849-AE4C-56742CD7ECD0}" type="pres">
      <dgm:prSet presAssocID="{A2FD2713-FC53-D54B-B95D-C6DA6E625E25}" presName="Name0" presStyleCnt="0">
        <dgm:presLayoutVars>
          <dgm:dir/>
          <dgm:resizeHandles val="exact"/>
        </dgm:presLayoutVars>
      </dgm:prSet>
      <dgm:spPr/>
    </dgm:pt>
    <dgm:pt modelId="{4B5F831F-B8D5-7247-B312-8367F4037828}" type="pres">
      <dgm:prSet presAssocID="{24D66768-BF5A-2047-9FCC-60CF04C1D54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BE1ED-5531-2E49-BA18-AA4E8DF0EB42}" type="pres">
      <dgm:prSet presAssocID="{EAC5041D-6A87-C940-89D2-24FA29503D67}" presName="parSpace" presStyleCnt="0"/>
      <dgm:spPr/>
    </dgm:pt>
    <dgm:pt modelId="{681702DC-76C3-974E-BD1D-002FF8C1A49B}" type="pres">
      <dgm:prSet presAssocID="{D6DA0DD9-1F0C-2642-A08D-443DCD0066B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FE75-1973-284C-918E-78F472E46814}" type="pres">
      <dgm:prSet presAssocID="{E175A7FF-D172-2B4F-903E-CD2420C2007D}" presName="parSpace" presStyleCnt="0"/>
      <dgm:spPr/>
    </dgm:pt>
    <dgm:pt modelId="{38783B06-454F-F44A-99C3-0034CBCBFEF0}" type="pres">
      <dgm:prSet presAssocID="{E87F9F53-8CD9-EF4F-B89F-306DBA7FBB8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693CD-47B1-D544-A969-361F530D5228}" type="presOf" srcId="{D6DA0DD9-1F0C-2642-A08D-443DCD0066BD}" destId="{681702DC-76C3-974E-BD1D-002FF8C1A49B}" srcOrd="0" destOrd="0" presId="urn:microsoft.com/office/officeart/2005/8/layout/hChevron3"/>
    <dgm:cxn modelId="{B7F420C3-39A0-894A-9A53-1CFD710F0F09}" srcId="{A2FD2713-FC53-D54B-B95D-C6DA6E625E25}" destId="{D6DA0DD9-1F0C-2642-A08D-443DCD0066BD}" srcOrd="1" destOrd="0" parTransId="{61B104D7-B28D-DE48-9AAD-D34F16304A47}" sibTransId="{E175A7FF-D172-2B4F-903E-CD2420C2007D}"/>
    <dgm:cxn modelId="{A2397FAB-1D5B-1641-B11E-1E24788F7C63}" type="presOf" srcId="{A2FD2713-FC53-D54B-B95D-C6DA6E625E25}" destId="{5C561421-B8E5-9849-AE4C-56742CD7ECD0}" srcOrd="0" destOrd="0" presId="urn:microsoft.com/office/officeart/2005/8/layout/hChevron3"/>
    <dgm:cxn modelId="{279CB11D-130D-964C-8283-902452479472}" type="presOf" srcId="{E87F9F53-8CD9-EF4F-B89F-306DBA7FBB88}" destId="{38783B06-454F-F44A-99C3-0034CBCBFEF0}" srcOrd="0" destOrd="0" presId="urn:microsoft.com/office/officeart/2005/8/layout/hChevron3"/>
    <dgm:cxn modelId="{F681F9E8-4910-D741-9F14-F0FE3DFCE934}" srcId="{A2FD2713-FC53-D54B-B95D-C6DA6E625E25}" destId="{E87F9F53-8CD9-EF4F-B89F-306DBA7FBB88}" srcOrd="2" destOrd="0" parTransId="{F264AC0D-C717-2E4D-9CF6-EEBB03C97B2A}" sibTransId="{B6951504-D959-1043-9116-B96D9637B874}"/>
    <dgm:cxn modelId="{F960C978-348D-C04C-96E5-C8CBE1997608}" type="presOf" srcId="{24D66768-BF5A-2047-9FCC-60CF04C1D54C}" destId="{4B5F831F-B8D5-7247-B312-8367F4037828}" srcOrd="0" destOrd="0" presId="urn:microsoft.com/office/officeart/2005/8/layout/hChevron3"/>
    <dgm:cxn modelId="{255C43A5-AF0B-B74D-B907-7238AD2AF109}" srcId="{A2FD2713-FC53-D54B-B95D-C6DA6E625E25}" destId="{24D66768-BF5A-2047-9FCC-60CF04C1D54C}" srcOrd="0" destOrd="0" parTransId="{DD834261-5DCC-E048-8ABC-D8FF95A52E4B}" sibTransId="{EAC5041D-6A87-C940-89D2-24FA29503D67}"/>
    <dgm:cxn modelId="{0EF2F0ED-F93D-BF43-BE7C-105AF76B8204}" type="presParOf" srcId="{5C561421-B8E5-9849-AE4C-56742CD7ECD0}" destId="{4B5F831F-B8D5-7247-B312-8367F4037828}" srcOrd="0" destOrd="0" presId="urn:microsoft.com/office/officeart/2005/8/layout/hChevron3"/>
    <dgm:cxn modelId="{EE0F2055-D997-C142-AB1A-650802C00CED}" type="presParOf" srcId="{5C561421-B8E5-9849-AE4C-56742CD7ECD0}" destId="{D28BE1ED-5531-2E49-BA18-AA4E8DF0EB42}" srcOrd="1" destOrd="0" presId="urn:microsoft.com/office/officeart/2005/8/layout/hChevron3"/>
    <dgm:cxn modelId="{CF5DEF0D-54E4-C64F-A2DD-F05AF3C74B1D}" type="presParOf" srcId="{5C561421-B8E5-9849-AE4C-56742CD7ECD0}" destId="{681702DC-76C3-974E-BD1D-002FF8C1A49B}" srcOrd="2" destOrd="0" presId="urn:microsoft.com/office/officeart/2005/8/layout/hChevron3"/>
    <dgm:cxn modelId="{40D7580D-50A9-D74A-BF7A-6EC485A4E5F2}" type="presParOf" srcId="{5C561421-B8E5-9849-AE4C-56742CD7ECD0}" destId="{28D3FE75-1973-284C-918E-78F472E46814}" srcOrd="3" destOrd="0" presId="urn:microsoft.com/office/officeart/2005/8/layout/hChevron3"/>
    <dgm:cxn modelId="{54917A78-6CC1-884B-9734-93834EC11435}" type="presParOf" srcId="{5C561421-B8E5-9849-AE4C-56742CD7ECD0}" destId="{38783B06-454F-F44A-99C3-0034CBCBFEF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117976-5857-4E4E-879A-A41C8D5E93B3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03EA50A3-AFBD-8446-9663-F86E4E9497B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Line</a:t>
          </a:r>
          <a:endParaRPr lang="en-US" dirty="0"/>
        </a:p>
      </dgm:t>
    </dgm:pt>
    <dgm:pt modelId="{00AE05AF-AC37-864F-B359-0DD697753553}" type="parTrans" cxnId="{FABB98BF-B7BA-C44E-B5B6-66F1FD9833C6}">
      <dgm:prSet/>
      <dgm:spPr/>
      <dgm:t>
        <a:bodyPr/>
        <a:lstStyle/>
        <a:p>
          <a:endParaRPr lang="en-US"/>
        </a:p>
      </dgm:t>
    </dgm:pt>
    <dgm:pt modelId="{3B70E3D2-511A-864D-A088-FB1CFA2361C1}" type="sibTrans" cxnId="{FABB98BF-B7BA-C44E-B5B6-66F1FD9833C6}">
      <dgm:prSet/>
      <dgm:spPr/>
      <dgm:t>
        <a:bodyPr/>
        <a:lstStyle/>
        <a:p>
          <a:endParaRPr lang="en-US"/>
        </a:p>
      </dgm:t>
    </dgm:pt>
    <dgm:pt modelId="{31D2DB57-9813-2649-A538-5D607A87D229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</a:t>
          </a:r>
          <a:endParaRPr lang="en-US" dirty="0"/>
        </a:p>
      </dgm:t>
    </dgm:pt>
    <dgm:pt modelId="{7B1D1E32-5E60-D941-B62A-2031E0C0C84F}" type="parTrans" cxnId="{397BE3C1-DF93-C34F-8521-C3321ACE0485}">
      <dgm:prSet/>
      <dgm:spPr/>
      <dgm:t>
        <a:bodyPr/>
        <a:lstStyle/>
        <a:p>
          <a:endParaRPr lang="en-US"/>
        </a:p>
      </dgm:t>
    </dgm:pt>
    <dgm:pt modelId="{0E04C686-F68C-B44F-8B37-4BAD223816BC}" type="sibTrans" cxnId="{397BE3C1-DF93-C34F-8521-C3321ACE0485}">
      <dgm:prSet/>
      <dgm:spPr/>
      <dgm:t>
        <a:bodyPr/>
        <a:lstStyle/>
        <a:p>
          <a:endParaRPr lang="en-US"/>
        </a:p>
      </dgm:t>
    </dgm:pt>
    <dgm:pt modelId="{45773A6C-FB2B-8643-8EF5-4759B38ED374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endParaRPr lang="en-US" dirty="0"/>
        </a:p>
      </dgm:t>
    </dgm:pt>
    <dgm:pt modelId="{ED85B15D-154E-EF42-ACCC-611FC00A198F}" type="parTrans" cxnId="{57374D11-D3CF-8C40-BF78-77C9E40FD4C8}">
      <dgm:prSet/>
      <dgm:spPr/>
      <dgm:t>
        <a:bodyPr/>
        <a:lstStyle/>
        <a:p>
          <a:endParaRPr lang="en-US"/>
        </a:p>
      </dgm:t>
    </dgm:pt>
    <dgm:pt modelId="{93E4368B-2273-AA46-ADC8-05EC992B5AE8}" type="sibTrans" cxnId="{57374D11-D3CF-8C40-BF78-77C9E40FD4C8}">
      <dgm:prSet/>
      <dgm:spPr/>
      <dgm:t>
        <a:bodyPr/>
        <a:lstStyle/>
        <a:p>
          <a:endParaRPr lang="en-US"/>
        </a:p>
      </dgm:t>
    </dgm:pt>
    <dgm:pt modelId="{A3FE4D49-E876-CD46-B059-81B60B024587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</a:t>
          </a:r>
          <a:endParaRPr lang="en-US" dirty="0"/>
        </a:p>
      </dgm:t>
    </dgm:pt>
    <dgm:pt modelId="{1EA920E8-0A5A-9B44-9896-E641BB94FFE4}" type="parTrans" cxnId="{A39B922B-6E75-0E40-870B-1A375B9C5F67}">
      <dgm:prSet/>
      <dgm:spPr/>
      <dgm:t>
        <a:bodyPr/>
        <a:lstStyle/>
        <a:p>
          <a:endParaRPr lang="en-US"/>
        </a:p>
      </dgm:t>
    </dgm:pt>
    <dgm:pt modelId="{C137AE24-59D2-714B-9EEB-4BEDD1E220EA}" type="sibTrans" cxnId="{A39B922B-6E75-0E40-870B-1A375B9C5F67}">
      <dgm:prSet/>
      <dgm:spPr/>
      <dgm:t>
        <a:bodyPr/>
        <a:lstStyle/>
        <a:p>
          <a:endParaRPr lang="en-US"/>
        </a:p>
      </dgm:t>
    </dgm:pt>
    <dgm:pt modelId="{4126FA5E-D532-D04D-A19A-A6078AD5E13B}" type="pres">
      <dgm:prSet presAssocID="{EB117976-5857-4E4E-879A-A41C8D5E93B3}" presName="Name0" presStyleCnt="0">
        <dgm:presLayoutVars>
          <dgm:dir/>
          <dgm:resizeHandles val="exact"/>
        </dgm:presLayoutVars>
      </dgm:prSet>
      <dgm:spPr/>
    </dgm:pt>
    <dgm:pt modelId="{160DE685-6527-9F43-BB45-DB24B5A36854}" type="pres">
      <dgm:prSet presAssocID="{03EA50A3-AFBD-8446-9663-F86E4E9497B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47433-A472-FF49-BD61-BCE1933BF17E}" type="pres">
      <dgm:prSet presAssocID="{3B70E3D2-511A-864D-A088-FB1CFA2361C1}" presName="parSpace" presStyleCnt="0"/>
      <dgm:spPr/>
    </dgm:pt>
    <dgm:pt modelId="{E966B93F-B344-3047-B11D-EB0D89149D4A}" type="pres">
      <dgm:prSet presAssocID="{A3FE4D49-E876-CD46-B059-81B60B02458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38CE4-0440-854E-A59A-039D762FF1E3}" type="pres">
      <dgm:prSet presAssocID="{C137AE24-59D2-714B-9EEB-4BEDD1E220EA}" presName="parSpace" presStyleCnt="0"/>
      <dgm:spPr/>
    </dgm:pt>
    <dgm:pt modelId="{3A857A23-246F-EE41-B7B6-F38378335403}" type="pres">
      <dgm:prSet presAssocID="{31D2DB57-9813-2649-A538-5D607A87D22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336F-3186-DC4D-92E3-8376B424D9F6}" type="pres">
      <dgm:prSet presAssocID="{0E04C686-F68C-B44F-8B37-4BAD223816BC}" presName="parSpace" presStyleCnt="0"/>
      <dgm:spPr/>
    </dgm:pt>
    <dgm:pt modelId="{B83CA25A-9E11-674D-A7FF-3328773DC05D}" type="pres">
      <dgm:prSet presAssocID="{45773A6C-FB2B-8643-8EF5-4759B38ED37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B98BF-B7BA-C44E-B5B6-66F1FD9833C6}" srcId="{EB117976-5857-4E4E-879A-A41C8D5E93B3}" destId="{03EA50A3-AFBD-8446-9663-F86E4E9497BB}" srcOrd="0" destOrd="0" parTransId="{00AE05AF-AC37-864F-B359-0DD697753553}" sibTransId="{3B70E3D2-511A-864D-A088-FB1CFA2361C1}"/>
    <dgm:cxn modelId="{A39B922B-6E75-0E40-870B-1A375B9C5F67}" srcId="{EB117976-5857-4E4E-879A-A41C8D5E93B3}" destId="{A3FE4D49-E876-CD46-B059-81B60B024587}" srcOrd="1" destOrd="0" parTransId="{1EA920E8-0A5A-9B44-9896-E641BB94FFE4}" sibTransId="{C137AE24-59D2-714B-9EEB-4BEDD1E220EA}"/>
    <dgm:cxn modelId="{51DA8310-2752-4DD3-A614-06055D1B69DE}" type="presOf" srcId="{31D2DB57-9813-2649-A538-5D607A87D229}" destId="{3A857A23-246F-EE41-B7B6-F38378335403}" srcOrd="0" destOrd="0" presId="urn:microsoft.com/office/officeart/2005/8/layout/hChevron3"/>
    <dgm:cxn modelId="{57374D11-D3CF-8C40-BF78-77C9E40FD4C8}" srcId="{EB117976-5857-4E4E-879A-A41C8D5E93B3}" destId="{45773A6C-FB2B-8643-8EF5-4759B38ED374}" srcOrd="3" destOrd="0" parTransId="{ED85B15D-154E-EF42-ACCC-611FC00A198F}" sibTransId="{93E4368B-2273-AA46-ADC8-05EC992B5AE8}"/>
    <dgm:cxn modelId="{397BE3C1-DF93-C34F-8521-C3321ACE0485}" srcId="{EB117976-5857-4E4E-879A-A41C8D5E93B3}" destId="{31D2DB57-9813-2649-A538-5D607A87D229}" srcOrd="2" destOrd="0" parTransId="{7B1D1E32-5E60-D941-B62A-2031E0C0C84F}" sibTransId="{0E04C686-F68C-B44F-8B37-4BAD223816BC}"/>
    <dgm:cxn modelId="{0FDF2C00-7040-4867-AE90-5C56B982F974}" type="presOf" srcId="{EB117976-5857-4E4E-879A-A41C8D5E93B3}" destId="{4126FA5E-D532-D04D-A19A-A6078AD5E13B}" srcOrd="0" destOrd="0" presId="urn:microsoft.com/office/officeart/2005/8/layout/hChevron3"/>
    <dgm:cxn modelId="{E0F4D855-31F0-4268-9DB9-33C039A0FDFF}" type="presOf" srcId="{03EA50A3-AFBD-8446-9663-F86E4E9497BB}" destId="{160DE685-6527-9F43-BB45-DB24B5A36854}" srcOrd="0" destOrd="0" presId="urn:microsoft.com/office/officeart/2005/8/layout/hChevron3"/>
    <dgm:cxn modelId="{0CDA7B1B-7628-484C-9E50-805DE85FBEEE}" type="presOf" srcId="{A3FE4D49-E876-CD46-B059-81B60B024587}" destId="{E966B93F-B344-3047-B11D-EB0D89149D4A}" srcOrd="0" destOrd="0" presId="urn:microsoft.com/office/officeart/2005/8/layout/hChevron3"/>
    <dgm:cxn modelId="{73A1ED68-9323-46D4-AE8D-E6AC68A612D6}" type="presOf" srcId="{45773A6C-FB2B-8643-8EF5-4759B38ED374}" destId="{B83CA25A-9E11-674D-A7FF-3328773DC05D}" srcOrd="0" destOrd="0" presId="urn:microsoft.com/office/officeart/2005/8/layout/hChevron3"/>
    <dgm:cxn modelId="{82FAD905-9F36-4F3E-BCF3-9FBE0888EA06}" type="presParOf" srcId="{4126FA5E-D532-D04D-A19A-A6078AD5E13B}" destId="{160DE685-6527-9F43-BB45-DB24B5A36854}" srcOrd="0" destOrd="0" presId="urn:microsoft.com/office/officeart/2005/8/layout/hChevron3"/>
    <dgm:cxn modelId="{DD14C136-6F7B-49D4-B6FA-AEB43DD30D98}" type="presParOf" srcId="{4126FA5E-D532-D04D-A19A-A6078AD5E13B}" destId="{41D47433-A472-FF49-BD61-BCE1933BF17E}" srcOrd="1" destOrd="0" presId="urn:microsoft.com/office/officeart/2005/8/layout/hChevron3"/>
    <dgm:cxn modelId="{8FE3D153-0228-4E26-A85D-5F11849A0460}" type="presParOf" srcId="{4126FA5E-D532-D04D-A19A-A6078AD5E13B}" destId="{E966B93F-B344-3047-B11D-EB0D89149D4A}" srcOrd="2" destOrd="0" presId="urn:microsoft.com/office/officeart/2005/8/layout/hChevron3"/>
    <dgm:cxn modelId="{AD0B59C7-0059-43FF-ABF5-EEF78089D01C}" type="presParOf" srcId="{4126FA5E-D532-D04D-A19A-A6078AD5E13B}" destId="{BC538CE4-0440-854E-A59A-039D762FF1E3}" srcOrd="3" destOrd="0" presId="urn:microsoft.com/office/officeart/2005/8/layout/hChevron3"/>
    <dgm:cxn modelId="{EE2C9054-2157-4779-9713-0C161A51CC7F}" type="presParOf" srcId="{4126FA5E-D532-D04D-A19A-A6078AD5E13B}" destId="{3A857A23-246F-EE41-B7B6-F38378335403}" srcOrd="4" destOrd="0" presId="urn:microsoft.com/office/officeart/2005/8/layout/hChevron3"/>
    <dgm:cxn modelId="{05593DF6-164E-4D74-98EA-B55B0520329C}" type="presParOf" srcId="{4126FA5E-D532-D04D-A19A-A6078AD5E13B}" destId="{A786336F-3186-DC4D-92E3-8376B424D9F6}" srcOrd="5" destOrd="0" presId="urn:microsoft.com/office/officeart/2005/8/layout/hChevron3"/>
    <dgm:cxn modelId="{2D34090C-DDA2-405B-B78A-838A06C19912}" type="presParOf" srcId="{4126FA5E-D532-D04D-A19A-A6078AD5E13B}" destId="{B83CA25A-9E11-674D-A7FF-3328773DC05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17976-5857-4E4E-879A-A41C8D5E93B3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03EA50A3-AFBD-8446-9663-F86E4E9497B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Line</a:t>
          </a:r>
          <a:endParaRPr lang="en-US" dirty="0"/>
        </a:p>
      </dgm:t>
    </dgm:pt>
    <dgm:pt modelId="{00AE05AF-AC37-864F-B359-0DD697753553}" type="parTrans" cxnId="{FABB98BF-B7BA-C44E-B5B6-66F1FD9833C6}">
      <dgm:prSet/>
      <dgm:spPr/>
      <dgm:t>
        <a:bodyPr/>
        <a:lstStyle/>
        <a:p>
          <a:endParaRPr lang="en-US"/>
        </a:p>
      </dgm:t>
    </dgm:pt>
    <dgm:pt modelId="{3B70E3D2-511A-864D-A088-FB1CFA2361C1}" type="sibTrans" cxnId="{FABB98BF-B7BA-C44E-B5B6-66F1FD9833C6}">
      <dgm:prSet/>
      <dgm:spPr/>
      <dgm:t>
        <a:bodyPr/>
        <a:lstStyle/>
        <a:p>
          <a:endParaRPr lang="en-US"/>
        </a:p>
      </dgm:t>
    </dgm:pt>
    <dgm:pt modelId="{31D2DB57-9813-2649-A538-5D607A87D229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</a:t>
          </a:r>
          <a:endParaRPr lang="en-US" dirty="0"/>
        </a:p>
      </dgm:t>
    </dgm:pt>
    <dgm:pt modelId="{7B1D1E32-5E60-D941-B62A-2031E0C0C84F}" type="parTrans" cxnId="{397BE3C1-DF93-C34F-8521-C3321ACE0485}">
      <dgm:prSet/>
      <dgm:spPr/>
      <dgm:t>
        <a:bodyPr/>
        <a:lstStyle/>
        <a:p>
          <a:endParaRPr lang="en-US"/>
        </a:p>
      </dgm:t>
    </dgm:pt>
    <dgm:pt modelId="{0E04C686-F68C-B44F-8B37-4BAD223816BC}" type="sibTrans" cxnId="{397BE3C1-DF93-C34F-8521-C3321ACE0485}">
      <dgm:prSet/>
      <dgm:spPr/>
      <dgm:t>
        <a:bodyPr/>
        <a:lstStyle/>
        <a:p>
          <a:endParaRPr lang="en-US"/>
        </a:p>
      </dgm:t>
    </dgm:pt>
    <dgm:pt modelId="{45773A6C-FB2B-8643-8EF5-4759B38ED374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endParaRPr lang="en-US" dirty="0"/>
        </a:p>
      </dgm:t>
    </dgm:pt>
    <dgm:pt modelId="{ED85B15D-154E-EF42-ACCC-611FC00A198F}" type="parTrans" cxnId="{57374D11-D3CF-8C40-BF78-77C9E40FD4C8}">
      <dgm:prSet/>
      <dgm:spPr/>
      <dgm:t>
        <a:bodyPr/>
        <a:lstStyle/>
        <a:p>
          <a:endParaRPr lang="en-US"/>
        </a:p>
      </dgm:t>
    </dgm:pt>
    <dgm:pt modelId="{93E4368B-2273-AA46-ADC8-05EC992B5AE8}" type="sibTrans" cxnId="{57374D11-D3CF-8C40-BF78-77C9E40FD4C8}">
      <dgm:prSet/>
      <dgm:spPr/>
      <dgm:t>
        <a:bodyPr/>
        <a:lstStyle/>
        <a:p>
          <a:endParaRPr lang="en-US"/>
        </a:p>
      </dgm:t>
    </dgm:pt>
    <dgm:pt modelId="{A3FE4D49-E876-CD46-B059-81B60B024587}">
      <dgm:prSet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</a:t>
          </a:r>
          <a:endParaRPr lang="en-US" dirty="0"/>
        </a:p>
      </dgm:t>
    </dgm:pt>
    <dgm:pt modelId="{1EA920E8-0A5A-9B44-9896-E641BB94FFE4}" type="parTrans" cxnId="{A39B922B-6E75-0E40-870B-1A375B9C5F67}">
      <dgm:prSet/>
      <dgm:spPr/>
      <dgm:t>
        <a:bodyPr/>
        <a:lstStyle/>
        <a:p>
          <a:endParaRPr lang="en-US"/>
        </a:p>
      </dgm:t>
    </dgm:pt>
    <dgm:pt modelId="{C137AE24-59D2-714B-9EEB-4BEDD1E220EA}" type="sibTrans" cxnId="{A39B922B-6E75-0E40-870B-1A375B9C5F67}">
      <dgm:prSet/>
      <dgm:spPr/>
      <dgm:t>
        <a:bodyPr/>
        <a:lstStyle/>
        <a:p>
          <a:endParaRPr lang="en-US"/>
        </a:p>
      </dgm:t>
    </dgm:pt>
    <dgm:pt modelId="{4126FA5E-D532-D04D-A19A-A6078AD5E13B}" type="pres">
      <dgm:prSet presAssocID="{EB117976-5857-4E4E-879A-A41C8D5E93B3}" presName="Name0" presStyleCnt="0">
        <dgm:presLayoutVars>
          <dgm:dir/>
          <dgm:resizeHandles val="exact"/>
        </dgm:presLayoutVars>
      </dgm:prSet>
      <dgm:spPr/>
    </dgm:pt>
    <dgm:pt modelId="{160DE685-6527-9F43-BB45-DB24B5A36854}" type="pres">
      <dgm:prSet presAssocID="{03EA50A3-AFBD-8446-9663-F86E4E9497B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47433-A472-FF49-BD61-BCE1933BF17E}" type="pres">
      <dgm:prSet presAssocID="{3B70E3D2-511A-864D-A088-FB1CFA2361C1}" presName="parSpace" presStyleCnt="0"/>
      <dgm:spPr/>
    </dgm:pt>
    <dgm:pt modelId="{E966B93F-B344-3047-B11D-EB0D89149D4A}" type="pres">
      <dgm:prSet presAssocID="{A3FE4D49-E876-CD46-B059-81B60B02458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38CE4-0440-854E-A59A-039D762FF1E3}" type="pres">
      <dgm:prSet presAssocID="{C137AE24-59D2-714B-9EEB-4BEDD1E220EA}" presName="parSpace" presStyleCnt="0"/>
      <dgm:spPr/>
    </dgm:pt>
    <dgm:pt modelId="{3A857A23-246F-EE41-B7B6-F38378335403}" type="pres">
      <dgm:prSet presAssocID="{31D2DB57-9813-2649-A538-5D607A87D22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336F-3186-DC4D-92E3-8376B424D9F6}" type="pres">
      <dgm:prSet presAssocID="{0E04C686-F68C-B44F-8B37-4BAD223816BC}" presName="parSpace" presStyleCnt="0"/>
      <dgm:spPr/>
    </dgm:pt>
    <dgm:pt modelId="{B83CA25A-9E11-674D-A7FF-3328773DC05D}" type="pres">
      <dgm:prSet presAssocID="{45773A6C-FB2B-8643-8EF5-4759B38ED37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B98BF-B7BA-C44E-B5B6-66F1FD9833C6}" srcId="{EB117976-5857-4E4E-879A-A41C8D5E93B3}" destId="{03EA50A3-AFBD-8446-9663-F86E4E9497BB}" srcOrd="0" destOrd="0" parTransId="{00AE05AF-AC37-864F-B359-0DD697753553}" sibTransId="{3B70E3D2-511A-864D-A088-FB1CFA2361C1}"/>
    <dgm:cxn modelId="{2DE807F1-8E38-E243-A8E3-BEAE8040C74D}" type="presOf" srcId="{45773A6C-FB2B-8643-8EF5-4759B38ED374}" destId="{B83CA25A-9E11-674D-A7FF-3328773DC05D}" srcOrd="0" destOrd="0" presId="urn:microsoft.com/office/officeart/2005/8/layout/hChevron3"/>
    <dgm:cxn modelId="{A39B922B-6E75-0E40-870B-1A375B9C5F67}" srcId="{EB117976-5857-4E4E-879A-A41C8D5E93B3}" destId="{A3FE4D49-E876-CD46-B059-81B60B024587}" srcOrd="1" destOrd="0" parTransId="{1EA920E8-0A5A-9B44-9896-E641BB94FFE4}" sibTransId="{C137AE24-59D2-714B-9EEB-4BEDD1E220EA}"/>
    <dgm:cxn modelId="{F5C5957C-2272-9D43-9C09-21E46B8078AE}" type="presOf" srcId="{EB117976-5857-4E4E-879A-A41C8D5E93B3}" destId="{4126FA5E-D532-D04D-A19A-A6078AD5E13B}" srcOrd="0" destOrd="0" presId="urn:microsoft.com/office/officeart/2005/8/layout/hChevron3"/>
    <dgm:cxn modelId="{4BBD04DB-775D-1C42-B66C-482162F1E8D4}" type="presOf" srcId="{A3FE4D49-E876-CD46-B059-81B60B024587}" destId="{E966B93F-B344-3047-B11D-EB0D89149D4A}" srcOrd="0" destOrd="0" presId="urn:microsoft.com/office/officeart/2005/8/layout/hChevron3"/>
    <dgm:cxn modelId="{FA601C62-0589-4D44-A000-3D8C436CD3C3}" type="presOf" srcId="{31D2DB57-9813-2649-A538-5D607A87D229}" destId="{3A857A23-246F-EE41-B7B6-F38378335403}" srcOrd="0" destOrd="0" presId="urn:microsoft.com/office/officeart/2005/8/layout/hChevron3"/>
    <dgm:cxn modelId="{57374D11-D3CF-8C40-BF78-77C9E40FD4C8}" srcId="{EB117976-5857-4E4E-879A-A41C8D5E93B3}" destId="{45773A6C-FB2B-8643-8EF5-4759B38ED374}" srcOrd="3" destOrd="0" parTransId="{ED85B15D-154E-EF42-ACCC-611FC00A198F}" sibTransId="{93E4368B-2273-AA46-ADC8-05EC992B5AE8}"/>
    <dgm:cxn modelId="{F3F13428-A76A-2D41-AA6B-CB4AB02B119D}" type="presOf" srcId="{03EA50A3-AFBD-8446-9663-F86E4E9497BB}" destId="{160DE685-6527-9F43-BB45-DB24B5A36854}" srcOrd="0" destOrd="0" presId="urn:microsoft.com/office/officeart/2005/8/layout/hChevron3"/>
    <dgm:cxn modelId="{397BE3C1-DF93-C34F-8521-C3321ACE0485}" srcId="{EB117976-5857-4E4E-879A-A41C8D5E93B3}" destId="{31D2DB57-9813-2649-A538-5D607A87D229}" srcOrd="2" destOrd="0" parTransId="{7B1D1E32-5E60-D941-B62A-2031E0C0C84F}" sibTransId="{0E04C686-F68C-B44F-8B37-4BAD223816BC}"/>
    <dgm:cxn modelId="{5EB8F7D9-24AA-BC41-AEBD-1964D5CF940A}" type="presParOf" srcId="{4126FA5E-D532-D04D-A19A-A6078AD5E13B}" destId="{160DE685-6527-9F43-BB45-DB24B5A36854}" srcOrd="0" destOrd="0" presId="urn:microsoft.com/office/officeart/2005/8/layout/hChevron3"/>
    <dgm:cxn modelId="{9D2D7A56-3ACE-514F-BA99-96498C367D94}" type="presParOf" srcId="{4126FA5E-D532-D04D-A19A-A6078AD5E13B}" destId="{41D47433-A472-FF49-BD61-BCE1933BF17E}" srcOrd="1" destOrd="0" presId="urn:microsoft.com/office/officeart/2005/8/layout/hChevron3"/>
    <dgm:cxn modelId="{465D5D7B-2072-0046-9C03-8C778EC42687}" type="presParOf" srcId="{4126FA5E-D532-D04D-A19A-A6078AD5E13B}" destId="{E966B93F-B344-3047-B11D-EB0D89149D4A}" srcOrd="2" destOrd="0" presId="urn:microsoft.com/office/officeart/2005/8/layout/hChevron3"/>
    <dgm:cxn modelId="{0A3B85CF-37A6-FB4F-91BA-1AC51495F44C}" type="presParOf" srcId="{4126FA5E-D532-D04D-A19A-A6078AD5E13B}" destId="{BC538CE4-0440-854E-A59A-039D762FF1E3}" srcOrd="3" destOrd="0" presId="urn:microsoft.com/office/officeart/2005/8/layout/hChevron3"/>
    <dgm:cxn modelId="{C2E7E6B6-6F40-184E-B549-4A8D901860E6}" type="presParOf" srcId="{4126FA5E-D532-D04D-A19A-A6078AD5E13B}" destId="{3A857A23-246F-EE41-B7B6-F38378335403}" srcOrd="4" destOrd="0" presId="urn:microsoft.com/office/officeart/2005/8/layout/hChevron3"/>
    <dgm:cxn modelId="{10E86F26-CF58-854A-8333-EE5910F5EA4D}" type="presParOf" srcId="{4126FA5E-D532-D04D-A19A-A6078AD5E13B}" destId="{A786336F-3186-DC4D-92E3-8376B424D9F6}" srcOrd="5" destOrd="0" presId="urn:microsoft.com/office/officeart/2005/8/layout/hChevron3"/>
    <dgm:cxn modelId="{6F3520BD-A495-F041-A42B-7B328BF8678F}" type="presParOf" srcId="{4126FA5E-D532-D04D-A19A-A6078AD5E13B}" destId="{B83CA25A-9E11-674D-A7FF-3328773DC05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FD2713-FC53-D54B-B95D-C6DA6E625E25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24D66768-BF5A-2047-9FCC-60CF04C1D54C}">
      <dgm:prSet phldrT="[Text]"/>
      <dgm:spPr/>
      <dgm:t>
        <a:bodyPr/>
        <a:lstStyle/>
        <a:p>
          <a:r>
            <a:rPr lang="en-US" dirty="0" smtClean="0"/>
            <a:t>Stage I</a:t>
          </a:r>
          <a:endParaRPr lang="en-US" dirty="0"/>
        </a:p>
      </dgm:t>
    </dgm:pt>
    <dgm:pt modelId="{DD834261-5DCC-E048-8ABC-D8FF95A52E4B}" type="parTrans" cxnId="{255C43A5-AF0B-B74D-B907-7238AD2AF109}">
      <dgm:prSet/>
      <dgm:spPr/>
      <dgm:t>
        <a:bodyPr/>
        <a:lstStyle/>
        <a:p>
          <a:endParaRPr lang="en-US"/>
        </a:p>
      </dgm:t>
    </dgm:pt>
    <dgm:pt modelId="{EAC5041D-6A87-C940-89D2-24FA29503D67}" type="sibTrans" cxnId="{255C43A5-AF0B-B74D-B907-7238AD2AF109}">
      <dgm:prSet/>
      <dgm:spPr/>
      <dgm:t>
        <a:bodyPr/>
        <a:lstStyle/>
        <a:p>
          <a:endParaRPr lang="en-US"/>
        </a:p>
      </dgm:t>
    </dgm:pt>
    <dgm:pt modelId="{D6DA0DD9-1F0C-2642-A08D-443DCD0066BD}">
      <dgm:prSet phldrT="[Text]"/>
      <dgm:spPr/>
      <dgm:t>
        <a:bodyPr/>
        <a:lstStyle/>
        <a:p>
          <a:r>
            <a:rPr lang="en-US" dirty="0" smtClean="0"/>
            <a:t>II</a:t>
          </a:r>
          <a:endParaRPr lang="en-US" dirty="0"/>
        </a:p>
      </dgm:t>
    </dgm:pt>
    <dgm:pt modelId="{61B104D7-B28D-DE48-9AAD-D34F16304A47}" type="parTrans" cxnId="{B7F420C3-39A0-894A-9A53-1CFD710F0F09}">
      <dgm:prSet/>
      <dgm:spPr/>
      <dgm:t>
        <a:bodyPr/>
        <a:lstStyle/>
        <a:p>
          <a:endParaRPr lang="en-US"/>
        </a:p>
      </dgm:t>
    </dgm:pt>
    <dgm:pt modelId="{E175A7FF-D172-2B4F-903E-CD2420C2007D}" type="sibTrans" cxnId="{B7F420C3-39A0-894A-9A53-1CFD710F0F09}">
      <dgm:prSet/>
      <dgm:spPr/>
      <dgm:t>
        <a:bodyPr/>
        <a:lstStyle/>
        <a:p>
          <a:endParaRPr lang="en-US"/>
        </a:p>
      </dgm:t>
    </dgm:pt>
    <dgm:pt modelId="{E87F9F53-8CD9-EF4F-B89F-306DBA7FBB88}">
      <dgm:prSet phldrT="[Text]"/>
      <dgm:spPr/>
      <dgm:t>
        <a:bodyPr/>
        <a:lstStyle/>
        <a:p>
          <a:r>
            <a:rPr lang="en-US" dirty="0" smtClean="0"/>
            <a:t>III</a:t>
          </a:r>
          <a:endParaRPr lang="en-US" dirty="0"/>
        </a:p>
      </dgm:t>
    </dgm:pt>
    <dgm:pt modelId="{F264AC0D-C717-2E4D-9CF6-EEBB03C97B2A}" type="parTrans" cxnId="{F681F9E8-4910-D741-9F14-F0FE3DFCE934}">
      <dgm:prSet/>
      <dgm:spPr/>
      <dgm:t>
        <a:bodyPr/>
        <a:lstStyle/>
        <a:p>
          <a:endParaRPr lang="en-US"/>
        </a:p>
      </dgm:t>
    </dgm:pt>
    <dgm:pt modelId="{B6951504-D959-1043-9116-B96D9637B874}" type="sibTrans" cxnId="{F681F9E8-4910-D741-9F14-F0FE3DFCE934}">
      <dgm:prSet/>
      <dgm:spPr/>
      <dgm:t>
        <a:bodyPr/>
        <a:lstStyle/>
        <a:p>
          <a:endParaRPr lang="en-US"/>
        </a:p>
      </dgm:t>
    </dgm:pt>
    <dgm:pt modelId="{5C561421-B8E5-9849-AE4C-56742CD7ECD0}" type="pres">
      <dgm:prSet presAssocID="{A2FD2713-FC53-D54B-B95D-C6DA6E625E25}" presName="Name0" presStyleCnt="0">
        <dgm:presLayoutVars>
          <dgm:dir/>
          <dgm:resizeHandles val="exact"/>
        </dgm:presLayoutVars>
      </dgm:prSet>
      <dgm:spPr/>
    </dgm:pt>
    <dgm:pt modelId="{4B5F831F-B8D5-7247-B312-8367F4037828}" type="pres">
      <dgm:prSet presAssocID="{24D66768-BF5A-2047-9FCC-60CF04C1D54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BE1ED-5531-2E49-BA18-AA4E8DF0EB42}" type="pres">
      <dgm:prSet presAssocID="{EAC5041D-6A87-C940-89D2-24FA29503D67}" presName="parSpace" presStyleCnt="0"/>
      <dgm:spPr/>
    </dgm:pt>
    <dgm:pt modelId="{681702DC-76C3-974E-BD1D-002FF8C1A49B}" type="pres">
      <dgm:prSet presAssocID="{D6DA0DD9-1F0C-2642-A08D-443DCD0066B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FE75-1973-284C-918E-78F472E46814}" type="pres">
      <dgm:prSet presAssocID="{E175A7FF-D172-2B4F-903E-CD2420C2007D}" presName="parSpace" presStyleCnt="0"/>
      <dgm:spPr/>
    </dgm:pt>
    <dgm:pt modelId="{38783B06-454F-F44A-99C3-0034CBCBFEF0}" type="pres">
      <dgm:prSet presAssocID="{E87F9F53-8CD9-EF4F-B89F-306DBA7FBB8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13F3B0-E9BF-40B4-AA26-A368839D9B24}" type="presOf" srcId="{A2FD2713-FC53-D54B-B95D-C6DA6E625E25}" destId="{5C561421-B8E5-9849-AE4C-56742CD7ECD0}" srcOrd="0" destOrd="0" presId="urn:microsoft.com/office/officeart/2005/8/layout/hChevron3"/>
    <dgm:cxn modelId="{347706EB-F9D0-4D13-9581-163D3B3F8BC2}" type="presOf" srcId="{24D66768-BF5A-2047-9FCC-60CF04C1D54C}" destId="{4B5F831F-B8D5-7247-B312-8367F4037828}" srcOrd="0" destOrd="0" presId="urn:microsoft.com/office/officeart/2005/8/layout/hChevron3"/>
    <dgm:cxn modelId="{145A5797-4686-484A-A8F2-36560462BE0F}" type="presOf" srcId="{E87F9F53-8CD9-EF4F-B89F-306DBA7FBB88}" destId="{38783B06-454F-F44A-99C3-0034CBCBFEF0}" srcOrd="0" destOrd="0" presId="urn:microsoft.com/office/officeart/2005/8/layout/hChevron3"/>
    <dgm:cxn modelId="{B7F420C3-39A0-894A-9A53-1CFD710F0F09}" srcId="{A2FD2713-FC53-D54B-B95D-C6DA6E625E25}" destId="{D6DA0DD9-1F0C-2642-A08D-443DCD0066BD}" srcOrd="1" destOrd="0" parTransId="{61B104D7-B28D-DE48-9AAD-D34F16304A47}" sibTransId="{E175A7FF-D172-2B4F-903E-CD2420C2007D}"/>
    <dgm:cxn modelId="{F681F9E8-4910-D741-9F14-F0FE3DFCE934}" srcId="{A2FD2713-FC53-D54B-B95D-C6DA6E625E25}" destId="{E87F9F53-8CD9-EF4F-B89F-306DBA7FBB88}" srcOrd="2" destOrd="0" parTransId="{F264AC0D-C717-2E4D-9CF6-EEBB03C97B2A}" sibTransId="{B6951504-D959-1043-9116-B96D9637B874}"/>
    <dgm:cxn modelId="{255C43A5-AF0B-B74D-B907-7238AD2AF109}" srcId="{A2FD2713-FC53-D54B-B95D-C6DA6E625E25}" destId="{24D66768-BF5A-2047-9FCC-60CF04C1D54C}" srcOrd="0" destOrd="0" parTransId="{DD834261-5DCC-E048-8ABC-D8FF95A52E4B}" sibTransId="{EAC5041D-6A87-C940-89D2-24FA29503D67}"/>
    <dgm:cxn modelId="{A19DCE77-BF93-49FC-B6CC-02EA98D6ECA3}" type="presOf" srcId="{D6DA0DD9-1F0C-2642-A08D-443DCD0066BD}" destId="{681702DC-76C3-974E-BD1D-002FF8C1A49B}" srcOrd="0" destOrd="0" presId="urn:microsoft.com/office/officeart/2005/8/layout/hChevron3"/>
    <dgm:cxn modelId="{53E92FCF-0C4B-4375-9C73-813310925680}" type="presParOf" srcId="{5C561421-B8E5-9849-AE4C-56742CD7ECD0}" destId="{4B5F831F-B8D5-7247-B312-8367F4037828}" srcOrd="0" destOrd="0" presId="urn:microsoft.com/office/officeart/2005/8/layout/hChevron3"/>
    <dgm:cxn modelId="{DFB90DC0-3CDA-409B-8AB2-4BEEF0B54480}" type="presParOf" srcId="{5C561421-B8E5-9849-AE4C-56742CD7ECD0}" destId="{D28BE1ED-5531-2E49-BA18-AA4E8DF0EB42}" srcOrd="1" destOrd="0" presId="urn:microsoft.com/office/officeart/2005/8/layout/hChevron3"/>
    <dgm:cxn modelId="{50272C8F-6717-4B64-8FEA-D65684166CA7}" type="presParOf" srcId="{5C561421-B8E5-9849-AE4C-56742CD7ECD0}" destId="{681702DC-76C3-974E-BD1D-002FF8C1A49B}" srcOrd="2" destOrd="0" presId="urn:microsoft.com/office/officeart/2005/8/layout/hChevron3"/>
    <dgm:cxn modelId="{A9ACBAC1-8CEF-40EC-9843-EBE66E21C622}" type="presParOf" srcId="{5C561421-B8E5-9849-AE4C-56742CD7ECD0}" destId="{28D3FE75-1973-284C-918E-78F472E46814}" srcOrd="3" destOrd="0" presId="urn:microsoft.com/office/officeart/2005/8/layout/hChevron3"/>
    <dgm:cxn modelId="{F387B4BC-75AF-4085-B481-B89F5413C916}" type="presParOf" srcId="{5C561421-B8E5-9849-AE4C-56742CD7ECD0}" destId="{38783B06-454F-F44A-99C3-0034CBCBFEF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136998-0FF2-9D4E-A279-D40EC30E1F23}" type="doc">
      <dgm:prSet loTypeId="urn:microsoft.com/office/officeart/2005/8/layout/chevron1" loCatId="" qsTypeId="urn:microsoft.com/office/officeart/2005/8/quickstyle/3D1" qsCatId="3D" csTypeId="urn:microsoft.com/office/officeart/2005/8/colors/colorful3" csCatId="colorful" phldr="1"/>
      <dgm:spPr/>
    </dgm:pt>
    <dgm:pt modelId="{487672BD-67BC-934E-AE22-CBEF5EE510B6}" type="pres">
      <dgm:prSet presAssocID="{EC136998-0FF2-9D4E-A279-D40EC30E1F23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83E0838-7DDB-444A-BCAC-CF6DF53DBACC}" type="presOf" srcId="{EC136998-0FF2-9D4E-A279-D40EC30E1F23}" destId="{487672BD-67BC-934E-AE22-CBEF5EE510B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FD2713-FC53-D54B-B95D-C6DA6E625E25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24D66768-BF5A-2047-9FCC-60CF04C1D54C}">
      <dgm:prSet phldrT="[Text]"/>
      <dgm:spPr/>
      <dgm:t>
        <a:bodyPr/>
        <a:lstStyle/>
        <a:p>
          <a:r>
            <a:rPr lang="en-US" dirty="0" smtClean="0"/>
            <a:t>Stage I</a:t>
          </a:r>
          <a:endParaRPr lang="en-US" dirty="0"/>
        </a:p>
      </dgm:t>
    </dgm:pt>
    <dgm:pt modelId="{DD834261-5DCC-E048-8ABC-D8FF95A52E4B}" type="parTrans" cxnId="{255C43A5-AF0B-B74D-B907-7238AD2AF109}">
      <dgm:prSet/>
      <dgm:spPr/>
      <dgm:t>
        <a:bodyPr/>
        <a:lstStyle/>
        <a:p>
          <a:endParaRPr lang="en-US"/>
        </a:p>
      </dgm:t>
    </dgm:pt>
    <dgm:pt modelId="{EAC5041D-6A87-C940-89D2-24FA29503D67}" type="sibTrans" cxnId="{255C43A5-AF0B-B74D-B907-7238AD2AF109}">
      <dgm:prSet/>
      <dgm:spPr/>
      <dgm:t>
        <a:bodyPr/>
        <a:lstStyle/>
        <a:p>
          <a:endParaRPr lang="en-US"/>
        </a:p>
      </dgm:t>
    </dgm:pt>
    <dgm:pt modelId="{D6DA0DD9-1F0C-2642-A08D-443DCD0066BD}">
      <dgm:prSet phldrT="[Text]"/>
      <dgm:spPr/>
      <dgm:t>
        <a:bodyPr/>
        <a:lstStyle/>
        <a:p>
          <a:r>
            <a:rPr lang="en-US" dirty="0" smtClean="0"/>
            <a:t>II</a:t>
          </a:r>
          <a:endParaRPr lang="en-US" dirty="0"/>
        </a:p>
      </dgm:t>
    </dgm:pt>
    <dgm:pt modelId="{61B104D7-B28D-DE48-9AAD-D34F16304A47}" type="parTrans" cxnId="{B7F420C3-39A0-894A-9A53-1CFD710F0F09}">
      <dgm:prSet/>
      <dgm:spPr/>
      <dgm:t>
        <a:bodyPr/>
        <a:lstStyle/>
        <a:p>
          <a:endParaRPr lang="en-US"/>
        </a:p>
      </dgm:t>
    </dgm:pt>
    <dgm:pt modelId="{E175A7FF-D172-2B4F-903E-CD2420C2007D}" type="sibTrans" cxnId="{B7F420C3-39A0-894A-9A53-1CFD710F0F09}">
      <dgm:prSet/>
      <dgm:spPr/>
      <dgm:t>
        <a:bodyPr/>
        <a:lstStyle/>
        <a:p>
          <a:endParaRPr lang="en-US"/>
        </a:p>
      </dgm:t>
    </dgm:pt>
    <dgm:pt modelId="{E87F9F53-8CD9-EF4F-B89F-306DBA7FBB88}">
      <dgm:prSet phldrT="[Text]"/>
      <dgm:spPr/>
      <dgm:t>
        <a:bodyPr/>
        <a:lstStyle/>
        <a:p>
          <a:r>
            <a:rPr lang="en-US" dirty="0" smtClean="0"/>
            <a:t>III</a:t>
          </a:r>
          <a:endParaRPr lang="en-US" dirty="0"/>
        </a:p>
      </dgm:t>
    </dgm:pt>
    <dgm:pt modelId="{F264AC0D-C717-2E4D-9CF6-EEBB03C97B2A}" type="parTrans" cxnId="{F681F9E8-4910-D741-9F14-F0FE3DFCE934}">
      <dgm:prSet/>
      <dgm:spPr/>
      <dgm:t>
        <a:bodyPr/>
        <a:lstStyle/>
        <a:p>
          <a:endParaRPr lang="en-US"/>
        </a:p>
      </dgm:t>
    </dgm:pt>
    <dgm:pt modelId="{B6951504-D959-1043-9116-B96D9637B874}" type="sibTrans" cxnId="{F681F9E8-4910-D741-9F14-F0FE3DFCE934}">
      <dgm:prSet/>
      <dgm:spPr/>
      <dgm:t>
        <a:bodyPr/>
        <a:lstStyle/>
        <a:p>
          <a:endParaRPr lang="en-US"/>
        </a:p>
      </dgm:t>
    </dgm:pt>
    <dgm:pt modelId="{5C561421-B8E5-9849-AE4C-56742CD7ECD0}" type="pres">
      <dgm:prSet presAssocID="{A2FD2713-FC53-D54B-B95D-C6DA6E625E25}" presName="Name0" presStyleCnt="0">
        <dgm:presLayoutVars>
          <dgm:dir/>
          <dgm:resizeHandles val="exact"/>
        </dgm:presLayoutVars>
      </dgm:prSet>
      <dgm:spPr/>
    </dgm:pt>
    <dgm:pt modelId="{4B5F831F-B8D5-7247-B312-8367F4037828}" type="pres">
      <dgm:prSet presAssocID="{24D66768-BF5A-2047-9FCC-60CF04C1D54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BE1ED-5531-2E49-BA18-AA4E8DF0EB42}" type="pres">
      <dgm:prSet presAssocID="{EAC5041D-6A87-C940-89D2-24FA29503D67}" presName="parSpace" presStyleCnt="0"/>
      <dgm:spPr/>
    </dgm:pt>
    <dgm:pt modelId="{681702DC-76C3-974E-BD1D-002FF8C1A49B}" type="pres">
      <dgm:prSet presAssocID="{D6DA0DD9-1F0C-2642-A08D-443DCD0066B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FE75-1973-284C-918E-78F472E46814}" type="pres">
      <dgm:prSet presAssocID="{E175A7FF-D172-2B4F-903E-CD2420C2007D}" presName="parSpace" presStyleCnt="0"/>
      <dgm:spPr/>
    </dgm:pt>
    <dgm:pt modelId="{38783B06-454F-F44A-99C3-0034CBCBFEF0}" type="pres">
      <dgm:prSet presAssocID="{E87F9F53-8CD9-EF4F-B89F-306DBA7FBB8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D4A54D-32E8-654C-BB0E-428D9978F1C3}" type="presOf" srcId="{E87F9F53-8CD9-EF4F-B89F-306DBA7FBB88}" destId="{38783B06-454F-F44A-99C3-0034CBCBFEF0}" srcOrd="0" destOrd="0" presId="urn:microsoft.com/office/officeart/2005/8/layout/hChevron3"/>
    <dgm:cxn modelId="{3C59FA07-6454-0849-8540-F39CFAD0B55D}" type="presOf" srcId="{D6DA0DD9-1F0C-2642-A08D-443DCD0066BD}" destId="{681702DC-76C3-974E-BD1D-002FF8C1A49B}" srcOrd="0" destOrd="0" presId="urn:microsoft.com/office/officeart/2005/8/layout/hChevron3"/>
    <dgm:cxn modelId="{B7F420C3-39A0-894A-9A53-1CFD710F0F09}" srcId="{A2FD2713-FC53-D54B-B95D-C6DA6E625E25}" destId="{D6DA0DD9-1F0C-2642-A08D-443DCD0066BD}" srcOrd="1" destOrd="0" parTransId="{61B104D7-B28D-DE48-9AAD-D34F16304A47}" sibTransId="{E175A7FF-D172-2B4F-903E-CD2420C2007D}"/>
    <dgm:cxn modelId="{146276AE-839C-644F-8136-AD2A73DA744C}" type="presOf" srcId="{24D66768-BF5A-2047-9FCC-60CF04C1D54C}" destId="{4B5F831F-B8D5-7247-B312-8367F4037828}" srcOrd="0" destOrd="0" presId="urn:microsoft.com/office/officeart/2005/8/layout/hChevron3"/>
    <dgm:cxn modelId="{F681F9E8-4910-D741-9F14-F0FE3DFCE934}" srcId="{A2FD2713-FC53-D54B-B95D-C6DA6E625E25}" destId="{E87F9F53-8CD9-EF4F-B89F-306DBA7FBB88}" srcOrd="2" destOrd="0" parTransId="{F264AC0D-C717-2E4D-9CF6-EEBB03C97B2A}" sibTransId="{B6951504-D959-1043-9116-B96D9637B874}"/>
    <dgm:cxn modelId="{CE09DBAA-7522-314D-907D-B097BEBEA0A3}" type="presOf" srcId="{A2FD2713-FC53-D54B-B95D-C6DA6E625E25}" destId="{5C561421-B8E5-9849-AE4C-56742CD7ECD0}" srcOrd="0" destOrd="0" presId="urn:microsoft.com/office/officeart/2005/8/layout/hChevron3"/>
    <dgm:cxn modelId="{255C43A5-AF0B-B74D-B907-7238AD2AF109}" srcId="{A2FD2713-FC53-D54B-B95D-C6DA6E625E25}" destId="{24D66768-BF5A-2047-9FCC-60CF04C1D54C}" srcOrd="0" destOrd="0" parTransId="{DD834261-5DCC-E048-8ABC-D8FF95A52E4B}" sibTransId="{EAC5041D-6A87-C940-89D2-24FA29503D67}"/>
    <dgm:cxn modelId="{538569D1-C1FD-EA42-8E77-D870E785B36B}" type="presParOf" srcId="{5C561421-B8E5-9849-AE4C-56742CD7ECD0}" destId="{4B5F831F-B8D5-7247-B312-8367F4037828}" srcOrd="0" destOrd="0" presId="urn:microsoft.com/office/officeart/2005/8/layout/hChevron3"/>
    <dgm:cxn modelId="{6883DDD4-82F1-DF4A-A857-63E7F355BF12}" type="presParOf" srcId="{5C561421-B8E5-9849-AE4C-56742CD7ECD0}" destId="{D28BE1ED-5531-2E49-BA18-AA4E8DF0EB42}" srcOrd="1" destOrd="0" presId="urn:microsoft.com/office/officeart/2005/8/layout/hChevron3"/>
    <dgm:cxn modelId="{AFEAC17E-2B83-B946-A9CD-F8485CC3A651}" type="presParOf" srcId="{5C561421-B8E5-9849-AE4C-56742CD7ECD0}" destId="{681702DC-76C3-974E-BD1D-002FF8C1A49B}" srcOrd="2" destOrd="0" presId="urn:microsoft.com/office/officeart/2005/8/layout/hChevron3"/>
    <dgm:cxn modelId="{89E8E508-2892-6C4D-A42C-EB7BD921AB1F}" type="presParOf" srcId="{5C561421-B8E5-9849-AE4C-56742CD7ECD0}" destId="{28D3FE75-1973-284C-918E-78F472E46814}" srcOrd="3" destOrd="0" presId="urn:microsoft.com/office/officeart/2005/8/layout/hChevron3"/>
    <dgm:cxn modelId="{572FC08A-3BFC-4C48-BD58-2DCF31A0E30C}" type="presParOf" srcId="{5C561421-B8E5-9849-AE4C-56742CD7ECD0}" destId="{38783B06-454F-F44A-99C3-0034CBCBFEF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117976-5857-4E4E-879A-A41C8D5E93B3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03EA50A3-AFBD-8446-9663-F86E4E9497B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Line</a:t>
          </a:r>
          <a:endParaRPr lang="en-US" dirty="0"/>
        </a:p>
      </dgm:t>
    </dgm:pt>
    <dgm:pt modelId="{00AE05AF-AC37-864F-B359-0DD697753553}" type="parTrans" cxnId="{FABB98BF-B7BA-C44E-B5B6-66F1FD9833C6}">
      <dgm:prSet/>
      <dgm:spPr/>
      <dgm:t>
        <a:bodyPr/>
        <a:lstStyle/>
        <a:p>
          <a:endParaRPr lang="en-US"/>
        </a:p>
      </dgm:t>
    </dgm:pt>
    <dgm:pt modelId="{3B70E3D2-511A-864D-A088-FB1CFA2361C1}" type="sibTrans" cxnId="{FABB98BF-B7BA-C44E-B5B6-66F1FD9833C6}">
      <dgm:prSet/>
      <dgm:spPr/>
      <dgm:t>
        <a:bodyPr/>
        <a:lstStyle/>
        <a:p>
          <a:endParaRPr lang="en-US"/>
        </a:p>
      </dgm:t>
    </dgm:pt>
    <dgm:pt modelId="{31D2DB57-9813-2649-A538-5D607A87D229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</a:t>
          </a:r>
          <a:endParaRPr lang="en-US" dirty="0"/>
        </a:p>
      </dgm:t>
    </dgm:pt>
    <dgm:pt modelId="{7B1D1E32-5E60-D941-B62A-2031E0C0C84F}" type="parTrans" cxnId="{397BE3C1-DF93-C34F-8521-C3321ACE0485}">
      <dgm:prSet/>
      <dgm:spPr/>
      <dgm:t>
        <a:bodyPr/>
        <a:lstStyle/>
        <a:p>
          <a:endParaRPr lang="en-US"/>
        </a:p>
      </dgm:t>
    </dgm:pt>
    <dgm:pt modelId="{0E04C686-F68C-B44F-8B37-4BAD223816BC}" type="sibTrans" cxnId="{397BE3C1-DF93-C34F-8521-C3321ACE0485}">
      <dgm:prSet/>
      <dgm:spPr/>
      <dgm:t>
        <a:bodyPr/>
        <a:lstStyle/>
        <a:p>
          <a:endParaRPr lang="en-US"/>
        </a:p>
      </dgm:t>
    </dgm:pt>
    <dgm:pt modelId="{45773A6C-FB2B-8643-8EF5-4759B38ED374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endParaRPr lang="en-US" dirty="0"/>
        </a:p>
      </dgm:t>
    </dgm:pt>
    <dgm:pt modelId="{ED85B15D-154E-EF42-ACCC-611FC00A198F}" type="parTrans" cxnId="{57374D11-D3CF-8C40-BF78-77C9E40FD4C8}">
      <dgm:prSet/>
      <dgm:spPr/>
      <dgm:t>
        <a:bodyPr/>
        <a:lstStyle/>
        <a:p>
          <a:endParaRPr lang="en-US"/>
        </a:p>
      </dgm:t>
    </dgm:pt>
    <dgm:pt modelId="{93E4368B-2273-AA46-ADC8-05EC992B5AE8}" type="sibTrans" cxnId="{57374D11-D3CF-8C40-BF78-77C9E40FD4C8}">
      <dgm:prSet/>
      <dgm:spPr/>
      <dgm:t>
        <a:bodyPr/>
        <a:lstStyle/>
        <a:p>
          <a:endParaRPr lang="en-US"/>
        </a:p>
      </dgm:t>
    </dgm:pt>
    <dgm:pt modelId="{A3FE4D49-E876-CD46-B059-81B60B024587}">
      <dgm:prSet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</a:t>
          </a:r>
          <a:endParaRPr lang="en-US" dirty="0"/>
        </a:p>
      </dgm:t>
    </dgm:pt>
    <dgm:pt modelId="{1EA920E8-0A5A-9B44-9896-E641BB94FFE4}" type="parTrans" cxnId="{A39B922B-6E75-0E40-870B-1A375B9C5F67}">
      <dgm:prSet/>
      <dgm:spPr/>
      <dgm:t>
        <a:bodyPr/>
        <a:lstStyle/>
        <a:p>
          <a:endParaRPr lang="en-US"/>
        </a:p>
      </dgm:t>
    </dgm:pt>
    <dgm:pt modelId="{C137AE24-59D2-714B-9EEB-4BEDD1E220EA}" type="sibTrans" cxnId="{A39B922B-6E75-0E40-870B-1A375B9C5F67}">
      <dgm:prSet/>
      <dgm:spPr/>
      <dgm:t>
        <a:bodyPr/>
        <a:lstStyle/>
        <a:p>
          <a:endParaRPr lang="en-US"/>
        </a:p>
      </dgm:t>
    </dgm:pt>
    <dgm:pt modelId="{4126FA5E-D532-D04D-A19A-A6078AD5E13B}" type="pres">
      <dgm:prSet presAssocID="{EB117976-5857-4E4E-879A-A41C8D5E93B3}" presName="Name0" presStyleCnt="0">
        <dgm:presLayoutVars>
          <dgm:dir/>
          <dgm:resizeHandles val="exact"/>
        </dgm:presLayoutVars>
      </dgm:prSet>
      <dgm:spPr/>
    </dgm:pt>
    <dgm:pt modelId="{160DE685-6527-9F43-BB45-DB24B5A36854}" type="pres">
      <dgm:prSet presAssocID="{03EA50A3-AFBD-8446-9663-F86E4E9497B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47433-A472-FF49-BD61-BCE1933BF17E}" type="pres">
      <dgm:prSet presAssocID="{3B70E3D2-511A-864D-A088-FB1CFA2361C1}" presName="parSpace" presStyleCnt="0"/>
      <dgm:spPr/>
    </dgm:pt>
    <dgm:pt modelId="{E966B93F-B344-3047-B11D-EB0D89149D4A}" type="pres">
      <dgm:prSet presAssocID="{A3FE4D49-E876-CD46-B059-81B60B02458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38CE4-0440-854E-A59A-039D762FF1E3}" type="pres">
      <dgm:prSet presAssocID="{C137AE24-59D2-714B-9EEB-4BEDD1E220EA}" presName="parSpace" presStyleCnt="0"/>
      <dgm:spPr/>
    </dgm:pt>
    <dgm:pt modelId="{3A857A23-246F-EE41-B7B6-F38378335403}" type="pres">
      <dgm:prSet presAssocID="{31D2DB57-9813-2649-A538-5D607A87D22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336F-3186-DC4D-92E3-8376B424D9F6}" type="pres">
      <dgm:prSet presAssocID="{0E04C686-F68C-B44F-8B37-4BAD223816BC}" presName="parSpace" presStyleCnt="0"/>
      <dgm:spPr/>
    </dgm:pt>
    <dgm:pt modelId="{B83CA25A-9E11-674D-A7FF-3328773DC05D}" type="pres">
      <dgm:prSet presAssocID="{45773A6C-FB2B-8643-8EF5-4759B38ED37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B98BF-B7BA-C44E-B5B6-66F1FD9833C6}" srcId="{EB117976-5857-4E4E-879A-A41C8D5E93B3}" destId="{03EA50A3-AFBD-8446-9663-F86E4E9497BB}" srcOrd="0" destOrd="0" parTransId="{00AE05AF-AC37-864F-B359-0DD697753553}" sibTransId="{3B70E3D2-511A-864D-A088-FB1CFA2361C1}"/>
    <dgm:cxn modelId="{9D92A35B-4290-AF4D-B29C-E4DB702B8F75}" type="presOf" srcId="{EB117976-5857-4E4E-879A-A41C8D5E93B3}" destId="{4126FA5E-D532-D04D-A19A-A6078AD5E13B}" srcOrd="0" destOrd="0" presId="urn:microsoft.com/office/officeart/2005/8/layout/hChevron3"/>
    <dgm:cxn modelId="{A39B922B-6E75-0E40-870B-1A375B9C5F67}" srcId="{EB117976-5857-4E4E-879A-A41C8D5E93B3}" destId="{A3FE4D49-E876-CD46-B059-81B60B024587}" srcOrd="1" destOrd="0" parTransId="{1EA920E8-0A5A-9B44-9896-E641BB94FFE4}" sibTransId="{C137AE24-59D2-714B-9EEB-4BEDD1E220EA}"/>
    <dgm:cxn modelId="{E212709B-4079-CD46-A31E-AAD82CE40A03}" type="presOf" srcId="{31D2DB57-9813-2649-A538-5D607A87D229}" destId="{3A857A23-246F-EE41-B7B6-F38378335403}" srcOrd="0" destOrd="0" presId="urn:microsoft.com/office/officeart/2005/8/layout/hChevron3"/>
    <dgm:cxn modelId="{0814655B-FB21-764C-98D4-3D6ED446E09F}" type="presOf" srcId="{A3FE4D49-E876-CD46-B059-81B60B024587}" destId="{E966B93F-B344-3047-B11D-EB0D89149D4A}" srcOrd="0" destOrd="0" presId="urn:microsoft.com/office/officeart/2005/8/layout/hChevron3"/>
    <dgm:cxn modelId="{BE5B7234-A366-1C42-B0C9-4B7AB63F09E1}" type="presOf" srcId="{03EA50A3-AFBD-8446-9663-F86E4E9497BB}" destId="{160DE685-6527-9F43-BB45-DB24B5A36854}" srcOrd="0" destOrd="0" presId="urn:microsoft.com/office/officeart/2005/8/layout/hChevron3"/>
    <dgm:cxn modelId="{57374D11-D3CF-8C40-BF78-77C9E40FD4C8}" srcId="{EB117976-5857-4E4E-879A-A41C8D5E93B3}" destId="{45773A6C-FB2B-8643-8EF5-4759B38ED374}" srcOrd="3" destOrd="0" parTransId="{ED85B15D-154E-EF42-ACCC-611FC00A198F}" sibTransId="{93E4368B-2273-AA46-ADC8-05EC992B5AE8}"/>
    <dgm:cxn modelId="{397BE3C1-DF93-C34F-8521-C3321ACE0485}" srcId="{EB117976-5857-4E4E-879A-A41C8D5E93B3}" destId="{31D2DB57-9813-2649-A538-5D607A87D229}" srcOrd="2" destOrd="0" parTransId="{7B1D1E32-5E60-D941-B62A-2031E0C0C84F}" sibTransId="{0E04C686-F68C-B44F-8B37-4BAD223816BC}"/>
    <dgm:cxn modelId="{91592A48-2BD8-DD46-9D0F-E60D2E0C6591}" type="presOf" srcId="{45773A6C-FB2B-8643-8EF5-4759B38ED374}" destId="{B83CA25A-9E11-674D-A7FF-3328773DC05D}" srcOrd="0" destOrd="0" presId="urn:microsoft.com/office/officeart/2005/8/layout/hChevron3"/>
    <dgm:cxn modelId="{BCDA1BBF-8F8C-2C4C-8992-34D7C938241D}" type="presParOf" srcId="{4126FA5E-D532-D04D-A19A-A6078AD5E13B}" destId="{160DE685-6527-9F43-BB45-DB24B5A36854}" srcOrd="0" destOrd="0" presId="urn:microsoft.com/office/officeart/2005/8/layout/hChevron3"/>
    <dgm:cxn modelId="{4BC43854-E91D-C349-A37F-C64320519730}" type="presParOf" srcId="{4126FA5E-D532-D04D-A19A-A6078AD5E13B}" destId="{41D47433-A472-FF49-BD61-BCE1933BF17E}" srcOrd="1" destOrd="0" presId="urn:microsoft.com/office/officeart/2005/8/layout/hChevron3"/>
    <dgm:cxn modelId="{0E083F3C-EB9F-6C44-8A54-82DBF8CB0A03}" type="presParOf" srcId="{4126FA5E-D532-D04D-A19A-A6078AD5E13B}" destId="{E966B93F-B344-3047-B11D-EB0D89149D4A}" srcOrd="2" destOrd="0" presId="urn:microsoft.com/office/officeart/2005/8/layout/hChevron3"/>
    <dgm:cxn modelId="{3247A1FF-E223-A54B-BE87-FDDE50AB037A}" type="presParOf" srcId="{4126FA5E-D532-D04D-A19A-A6078AD5E13B}" destId="{BC538CE4-0440-854E-A59A-039D762FF1E3}" srcOrd="3" destOrd="0" presId="urn:microsoft.com/office/officeart/2005/8/layout/hChevron3"/>
    <dgm:cxn modelId="{411F1FEA-A907-EE4D-B339-9C3C11E31200}" type="presParOf" srcId="{4126FA5E-D532-D04D-A19A-A6078AD5E13B}" destId="{3A857A23-246F-EE41-B7B6-F38378335403}" srcOrd="4" destOrd="0" presId="urn:microsoft.com/office/officeart/2005/8/layout/hChevron3"/>
    <dgm:cxn modelId="{D1624608-A8CB-AC41-BA91-E29EC691A839}" type="presParOf" srcId="{4126FA5E-D532-D04D-A19A-A6078AD5E13B}" destId="{A786336F-3186-DC4D-92E3-8376B424D9F6}" srcOrd="5" destOrd="0" presId="urn:microsoft.com/office/officeart/2005/8/layout/hChevron3"/>
    <dgm:cxn modelId="{698B1EF3-D824-264E-9A81-2FC65B2A2FE6}" type="presParOf" srcId="{4126FA5E-D532-D04D-A19A-A6078AD5E13B}" destId="{B83CA25A-9E11-674D-A7FF-3328773DC05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136998-0FF2-9D4E-A279-D40EC30E1F23}" type="doc">
      <dgm:prSet loTypeId="urn:microsoft.com/office/officeart/2005/8/layout/chevron1" loCatId="" qsTypeId="urn:microsoft.com/office/officeart/2005/8/quickstyle/3D1" qsCatId="3D" csTypeId="urn:microsoft.com/office/officeart/2005/8/colors/colorful3" csCatId="colorful" phldr="1"/>
      <dgm:spPr/>
    </dgm:pt>
    <dgm:pt modelId="{487672BD-67BC-934E-AE22-CBEF5EE510B6}" type="pres">
      <dgm:prSet presAssocID="{EC136998-0FF2-9D4E-A279-D40EC30E1F23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B247484-A5B8-EE4B-9A64-D2401CED5DCC}" type="presOf" srcId="{EC136998-0FF2-9D4E-A279-D40EC30E1F23}" destId="{487672BD-67BC-934E-AE22-CBEF5EE510B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FD2713-FC53-D54B-B95D-C6DA6E625E25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24D66768-BF5A-2047-9FCC-60CF04C1D54C}">
      <dgm:prSet phldrT="[Text]"/>
      <dgm:spPr/>
      <dgm:t>
        <a:bodyPr/>
        <a:lstStyle/>
        <a:p>
          <a:r>
            <a:rPr lang="en-US" dirty="0" smtClean="0"/>
            <a:t>Stage I</a:t>
          </a:r>
          <a:endParaRPr lang="en-US" dirty="0"/>
        </a:p>
      </dgm:t>
    </dgm:pt>
    <dgm:pt modelId="{DD834261-5DCC-E048-8ABC-D8FF95A52E4B}" type="parTrans" cxnId="{255C43A5-AF0B-B74D-B907-7238AD2AF109}">
      <dgm:prSet/>
      <dgm:spPr/>
      <dgm:t>
        <a:bodyPr/>
        <a:lstStyle/>
        <a:p>
          <a:endParaRPr lang="en-US"/>
        </a:p>
      </dgm:t>
    </dgm:pt>
    <dgm:pt modelId="{EAC5041D-6A87-C940-89D2-24FA29503D67}" type="sibTrans" cxnId="{255C43A5-AF0B-B74D-B907-7238AD2AF109}">
      <dgm:prSet/>
      <dgm:spPr/>
      <dgm:t>
        <a:bodyPr/>
        <a:lstStyle/>
        <a:p>
          <a:endParaRPr lang="en-US"/>
        </a:p>
      </dgm:t>
    </dgm:pt>
    <dgm:pt modelId="{D6DA0DD9-1F0C-2642-A08D-443DCD0066BD}">
      <dgm:prSet phldrT="[Text]"/>
      <dgm:spPr/>
      <dgm:t>
        <a:bodyPr/>
        <a:lstStyle/>
        <a:p>
          <a:r>
            <a:rPr lang="en-US" dirty="0" smtClean="0"/>
            <a:t>II</a:t>
          </a:r>
          <a:endParaRPr lang="en-US" dirty="0"/>
        </a:p>
      </dgm:t>
    </dgm:pt>
    <dgm:pt modelId="{61B104D7-B28D-DE48-9AAD-D34F16304A47}" type="parTrans" cxnId="{B7F420C3-39A0-894A-9A53-1CFD710F0F09}">
      <dgm:prSet/>
      <dgm:spPr/>
      <dgm:t>
        <a:bodyPr/>
        <a:lstStyle/>
        <a:p>
          <a:endParaRPr lang="en-US"/>
        </a:p>
      </dgm:t>
    </dgm:pt>
    <dgm:pt modelId="{E175A7FF-D172-2B4F-903E-CD2420C2007D}" type="sibTrans" cxnId="{B7F420C3-39A0-894A-9A53-1CFD710F0F09}">
      <dgm:prSet/>
      <dgm:spPr/>
      <dgm:t>
        <a:bodyPr/>
        <a:lstStyle/>
        <a:p>
          <a:endParaRPr lang="en-US"/>
        </a:p>
      </dgm:t>
    </dgm:pt>
    <dgm:pt modelId="{E87F9F53-8CD9-EF4F-B89F-306DBA7FBB88}">
      <dgm:prSet phldrT="[Text]"/>
      <dgm:spPr/>
      <dgm:t>
        <a:bodyPr/>
        <a:lstStyle/>
        <a:p>
          <a:r>
            <a:rPr lang="en-US" dirty="0" smtClean="0"/>
            <a:t>III</a:t>
          </a:r>
          <a:endParaRPr lang="en-US" dirty="0"/>
        </a:p>
      </dgm:t>
    </dgm:pt>
    <dgm:pt modelId="{F264AC0D-C717-2E4D-9CF6-EEBB03C97B2A}" type="parTrans" cxnId="{F681F9E8-4910-D741-9F14-F0FE3DFCE934}">
      <dgm:prSet/>
      <dgm:spPr/>
      <dgm:t>
        <a:bodyPr/>
        <a:lstStyle/>
        <a:p>
          <a:endParaRPr lang="en-US"/>
        </a:p>
      </dgm:t>
    </dgm:pt>
    <dgm:pt modelId="{B6951504-D959-1043-9116-B96D9637B874}" type="sibTrans" cxnId="{F681F9E8-4910-D741-9F14-F0FE3DFCE934}">
      <dgm:prSet/>
      <dgm:spPr/>
      <dgm:t>
        <a:bodyPr/>
        <a:lstStyle/>
        <a:p>
          <a:endParaRPr lang="en-US"/>
        </a:p>
      </dgm:t>
    </dgm:pt>
    <dgm:pt modelId="{5C561421-B8E5-9849-AE4C-56742CD7ECD0}" type="pres">
      <dgm:prSet presAssocID="{A2FD2713-FC53-D54B-B95D-C6DA6E625E25}" presName="Name0" presStyleCnt="0">
        <dgm:presLayoutVars>
          <dgm:dir/>
          <dgm:resizeHandles val="exact"/>
        </dgm:presLayoutVars>
      </dgm:prSet>
      <dgm:spPr/>
    </dgm:pt>
    <dgm:pt modelId="{4B5F831F-B8D5-7247-B312-8367F4037828}" type="pres">
      <dgm:prSet presAssocID="{24D66768-BF5A-2047-9FCC-60CF04C1D54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BE1ED-5531-2E49-BA18-AA4E8DF0EB42}" type="pres">
      <dgm:prSet presAssocID="{EAC5041D-6A87-C940-89D2-24FA29503D67}" presName="parSpace" presStyleCnt="0"/>
      <dgm:spPr/>
    </dgm:pt>
    <dgm:pt modelId="{681702DC-76C3-974E-BD1D-002FF8C1A49B}" type="pres">
      <dgm:prSet presAssocID="{D6DA0DD9-1F0C-2642-A08D-443DCD0066B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FE75-1973-284C-918E-78F472E46814}" type="pres">
      <dgm:prSet presAssocID="{E175A7FF-D172-2B4F-903E-CD2420C2007D}" presName="parSpace" presStyleCnt="0"/>
      <dgm:spPr/>
    </dgm:pt>
    <dgm:pt modelId="{38783B06-454F-F44A-99C3-0034CBCBFEF0}" type="pres">
      <dgm:prSet presAssocID="{E87F9F53-8CD9-EF4F-B89F-306DBA7FBB8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AE5D4-C8E1-2141-B715-76E5A3F95743}" type="presOf" srcId="{24D66768-BF5A-2047-9FCC-60CF04C1D54C}" destId="{4B5F831F-B8D5-7247-B312-8367F4037828}" srcOrd="0" destOrd="0" presId="urn:microsoft.com/office/officeart/2005/8/layout/hChevron3"/>
    <dgm:cxn modelId="{492D662B-7E8F-DC41-B28E-3D65A2F4E021}" type="presOf" srcId="{D6DA0DD9-1F0C-2642-A08D-443DCD0066BD}" destId="{681702DC-76C3-974E-BD1D-002FF8C1A49B}" srcOrd="0" destOrd="0" presId="urn:microsoft.com/office/officeart/2005/8/layout/hChevron3"/>
    <dgm:cxn modelId="{E5A76A55-083E-814B-845F-17A08503CF34}" type="presOf" srcId="{A2FD2713-FC53-D54B-B95D-C6DA6E625E25}" destId="{5C561421-B8E5-9849-AE4C-56742CD7ECD0}" srcOrd="0" destOrd="0" presId="urn:microsoft.com/office/officeart/2005/8/layout/hChevron3"/>
    <dgm:cxn modelId="{7152E444-2849-F744-B907-F5A712BC28C1}" type="presOf" srcId="{E87F9F53-8CD9-EF4F-B89F-306DBA7FBB88}" destId="{38783B06-454F-F44A-99C3-0034CBCBFEF0}" srcOrd="0" destOrd="0" presId="urn:microsoft.com/office/officeart/2005/8/layout/hChevron3"/>
    <dgm:cxn modelId="{B7F420C3-39A0-894A-9A53-1CFD710F0F09}" srcId="{A2FD2713-FC53-D54B-B95D-C6DA6E625E25}" destId="{D6DA0DD9-1F0C-2642-A08D-443DCD0066BD}" srcOrd="1" destOrd="0" parTransId="{61B104D7-B28D-DE48-9AAD-D34F16304A47}" sibTransId="{E175A7FF-D172-2B4F-903E-CD2420C2007D}"/>
    <dgm:cxn modelId="{F681F9E8-4910-D741-9F14-F0FE3DFCE934}" srcId="{A2FD2713-FC53-D54B-B95D-C6DA6E625E25}" destId="{E87F9F53-8CD9-EF4F-B89F-306DBA7FBB88}" srcOrd="2" destOrd="0" parTransId="{F264AC0D-C717-2E4D-9CF6-EEBB03C97B2A}" sibTransId="{B6951504-D959-1043-9116-B96D9637B874}"/>
    <dgm:cxn modelId="{255C43A5-AF0B-B74D-B907-7238AD2AF109}" srcId="{A2FD2713-FC53-D54B-B95D-C6DA6E625E25}" destId="{24D66768-BF5A-2047-9FCC-60CF04C1D54C}" srcOrd="0" destOrd="0" parTransId="{DD834261-5DCC-E048-8ABC-D8FF95A52E4B}" sibTransId="{EAC5041D-6A87-C940-89D2-24FA29503D67}"/>
    <dgm:cxn modelId="{0A3BE109-6CEF-3647-BEA1-9B247B639DCD}" type="presParOf" srcId="{5C561421-B8E5-9849-AE4C-56742CD7ECD0}" destId="{4B5F831F-B8D5-7247-B312-8367F4037828}" srcOrd="0" destOrd="0" presId="urn:microsoft.com/office/officeart/2005/8/layout/hChevron3"/>
    <dgm:cxn modelId="{A269A045-6D49-9F4B-80FF-32BCE956873B}" type="presParOf" srcId="{5C561421-B8E5-9849-AE4C-56742CD7ECD0}" destId="{D28BE1ED-5531-2E49-BA18-AA4E8DF0EB42}" srcOrd="1" destOrd="0" presId="urn:microsoft.com/office/officeart/2005/8/layout/hChevron3"/>
    <dgm:cxn modelId="{1D947FE8-7878-6A4F-BEDB-E6FD58617C3F}" type="presParOf" srcId="{5C561421-B8E5-9849-AE4C-56742CD7ECD0}" destId="{681702DC-76C3-974E-BD1D-002FF8C1A49B}" srcOrd="2" destOrd="0" presId="urn:microsoft.com/office/officeart/2005/8/layout/hChevron3"/>
    <dgm:cxn modelId="{2C60221B-4EB2-F949-B3E3-88757AE4F8F0}" type="presParOf" srcId="{5C561421-B8E5-9849-AE4C-56742CD7ECD0}" destId="{28D3FE75-1973-284C-918E-78F472E46814}" srcOrd="3" destOrd="0" presId="urn:microsoft.com/office/officeart/2005/8/layout/hChevron3"/>
    <dgm:cxn modelId="{913F8FAD-4AB3-194F-9457-DC132C547810}" type="presParOf" srcId="{5C561421-B8E5-9849-AE4C-56742CD7ECD0}" destId="{38783B06-454F-F44A-99C3-0034CBCBFEF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117976-5857-4E4E-879A-A41C8D5E93B3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03EA50A3-AFBD-8446-9663-F86E4E9497B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Line</a:t>
          </a:r>
          <a:endParaRPr lang="en-US" dirty="0"/>
        </a:p>
      </dgm:t>
    </dgm:pt>
    <dgm:pt modelId="{00AE05AF-AC37-864F-B359-0DD697753553}" type="parTrans" cxnId="{FABB98BF-B7BA-C44E-B5B6-66F1FD9833C6}">
      <dgm:prSet/>
      <dgm:spPr/>
      <dgm:t>
        <a:bodyPr/>
        <a:lstStyle/>
        <a:p>
          <a:endParaRPr lang="en-US"/>
        </a:p>
      </dgm:t>
    </dgm:pt>
    <dgm:pt modelId="{3B70E3D2-511A-864D-A088-FB1CFA2361C1}" type="sibTrans" cxnId="{FABB98BF-B7BA-C44E-B5B6-66F1FD9833C6}">
      <dgm:prSet/>
      <dgm:spPr/>
      <dgm:t>
        <a:bodyPr/>
        <a:lstStyle/>
        <a:p>
          <a:endParaRPr lang="en-US"/>
        </a:p>
      </dgm:t>
    </dgm:pt>
    <dgm:pt modelId="{31D2DB57-9813-2649-A538-5D607A87D229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</a:t>
          </a:r>
          <a:endParaRPr lang="en-US" dirty="0"/>
        </a:p>
      </dgm:t>
    </dgm:pt>
    <dgm:pt modelId="{7B1D1E32-5E60-D941-B62A-2031E0C0C84F}" type="parTrans" cxnId="{397BE3C1-DF93-C34F-8521-C3321ACE0485}">
      <dgm:prSet/>
      <dgm:spPr/>
      <dgm:t>
        <a:bodyPr/>
        <a:lstStyle/>
        <a:p>
          <a:endParaRPr lang="en-US"/>
        </a:p>
      </dgm:t>
    </dgm:pt>
    <dgm:pt modelId="{0E04C686-F68C-B44F-8B37-4BAD223816BC}" type="sibTrans" cxnId="{397BE3C1-DF93-C34F-8521-C3321ACE0485}">
      <dgm:prSet/>
      <dgm:spPr/>
      <dgm:t>
        <a:bodyPr/>
        <a:lstStyle/>
        <a:p>
          <a:endParaRPr lang="en-US"/>
        </a:p>
      </dgm:t>
    </dgm:pt>
    <dgm:pt modelId="{45773A6C-FB2B-8643-8EF5-4759B38ED374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endParaRPr lang="en-US" dirty="0"/>
        </a:p>
      </dgm:t>
    </dgm:pt>
    <dgm:pt modelId="{ED85B15D-154E-EF42-ACCC-611FC00A198F}" type="parTrans" cxnId="{57374D11-D3CF-8C40-BF78-77C9E40FD4C8}">
      <dgm:prSet/>
      <dgm:spPr/>
      <dgm:t>
        <a:bodyPr/>
        <a:lstStyle/>
        <a:p>
          <a:endParaRPr lang="en-US"/>
        </a:p>
      </dgm:t>
    </dgm:pt>
    <dgm:pt modelId="{93E4368B-2273-AA46-ADC8-05EC992B5AE8}" type="sibTrans" cxnId="{57374D11-D3CF-8C40-BF78-77C9E40FD4C8}">
      <dgm:prSet/>
      <dgm:spPr/>
      <dgm:t>
        <a:bodyPr/>
        <a:lstStyle/>
        <a:p>
          <a:endParaRPr lang="en-US"/>
        </a:p>
      </dgm:t>
    </dgm:pt>
    <dgm:pt modelId="{A3FE4D49-E876-CD46-B059-81B60B024587}">
      <dgm:prSet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</a:t>
          </a:r>
          <a:endParaRPr lang="en-US" dirty="0"/>
        </a:p>
      </dgm:t>
    </dgm:pt>
    <dgm:pt modelId="{1EA920E8-0A5A-9B44-9896-E641BB94FFE4}" type="parTrans" cxnId="{A39B922B-6E75-0E40-870B-1A375B9C5F67}">
      <dgm:prSet/>
      <dgm:spPr/>
      <dgm:t>
        <a:bodyPr/>
        <a:lstStyle/>
        <a:p>
          <a:endParaRPr lang="en-US"/>
        </a:p>
      </dgm:t>
    </dgm:pt>
    <dgm:pt modelId="{C137AE24-59D2-714B-9EEB-4BEDD1E220EA}" type="sibTrans" cxnId="{A39B922B-6E75-0E40-870B-1A375B9C5F67}">
      <dgm:prSet/>
      <dgm:spPr/>
      <dgm:t>
        <a:bodyPr/>
        <a:lstStyle/>
        <a:p>
          <a:endParaRPr lang="en-US"/>
        </a:p>
      </dgm:t>
    </dgm:pt>
    <dgm:pt modelId="{4126FA5E-D532-D04D-A19A-A6078AD5E13B}" type="pres">
      <dgm:prSet presAssocID="{EB117976-5857-4E4E-879A-A41C8D5E93B3}" presName="Name0" presStyleCnt="0">
        <dgm:presLayoutVars>
          <dgm:dir/>
          <dgm:resizeHandles val="exact"/>
        </dgm:presLayoutVars>
      </dgm:prSet>
      <dgm:spPr/>
    </dgm:pt>
    <dgm:pt modelId="{160DE685-6527-9F43-BB45-DB24B5A36854}" type="pres">
      <dgm:prSet presAssocID="{03EA50A3-AFBD-8446-9663-F86E4E9497B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47433-A472-FF49-BD61-BCE1933BF17E}" type="pres">
      <dgm:prSet presAssocID="{3B70E3D2-511A-864D-A088-FB1CFA2361C1}" presName="parSpace" presStyleCnt="0"/>
      <dgm:spPr/>
    </dgm:pt>
    <dgm:pt modelId="{E966B93F-B344-3047-B11D-EB0D89149D4A}" type="pres">
      <dgm:prSet presAssocID="{A3FE4D49-E876-CD46-B059-81B60B02458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38CE4-0440-854E-A59A-039D762FF1E3}" type="pres">
      <dgm:prSet presAssocID="{C137AE24-59D2-714B-9EEB-4BEDD1E220EA}" presName="parSpace" presStyleCnt="0"/>
      <dgm:spPr/>
    </dgm:pt>
    <dgm:pt modelId="{3A857A23-246F-EE41-B7B6-F38378335403}" type="pres">
      <dgm:prSet presAssocID="{31D2DB57-9813-2649-A538-5D607A87D22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336F-3186-DC4D-92E3-8376B424D9F6}" type="pres">
      <dgm:prSet presAssocID="{0E04C686-F68C-B44F-8B37-4BAD223816BC}" presName="parSpace" presStyleCnt="0"/>
      <dgm:spPr/>
    </dgm:pt>
    <dgm:pt modelId="{B83CA25A-9E11-674D-A7FF-3328773DC05D}" type="pres">
      <dgm:prSet presAssocID="{45773A6C-FB2B-8643-8EF5-4759B38ED37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5E83EB-C2B6-6647-AB67-A695C1FE7009}" type="presOf" srcId="{31D2DB57-9813-2649-A538-5D607A87D229}" destId="{3A857A23-246F-EE41-B7B6-F38378335403}" srcOrd="0" destOrd="0" presId="urn:microsoft.com/office/officeart/2005/8/layout/hChevron3"/>
    <dgm:cxn modelId="{FABB98BF-B7BA-C44E-B5B6-66F1FD9833C6}" srcId="{EB117976-5857-4E4E-879A-A41C8D5E93B3}" destId="{03EA50A3-AFBD-8446-9663-F86E4E9497BB}" srcOrd="0" destOrd="0" parTransId="{00AE05AF-AC37-864F-B359-0DD697753553}" sibTransId="{3B70E3D2-511A-864D-A088-FB1CFA2361C1}"/>
    <dgm:cxn modelId="{A39B922B-6E75-0E40-870B-1A375B9C5F67}" srcId="{EB117976-5857-4E4E-879A-A41C8D5E93B3}" destId="{A3FE4D49-E876-CD46-B059-81B60B024587}" srcOrd="1" destOrd="0" parTransId="{1EA920E8-0A5A-9B44-9896-E641BB94FFE4}" sibTransId="{C137AE24-59D2-714B-9EEB-4BEDD1E220EA}"/>
    <dgm:cxn modelId="{5BE22E92-4737-7F40-A820-09BD599297F4}" type="presOf" srcId="{EB117976-5857-4E4E-879A-A41C8D5E93B3}" destId="{4126FA5E-D532-D04D-A19A-A6078AD5E13B}" srcOrd="0" destOrd="0" presId="urn:microsoft.com/office/officeart/2005/8/layout/hChevron3"/>
    <dgm:cxn modelId="{B5F2591F-34BD-8643-87B7-D634AF915CBC}" type="presOf" srcId="{45773A6C-FB2B-8643-8EF5-4759B38ED374}" destId="{B83CA25A-9E11-674D-A7FF-3328773DC05D}" srcOrd="0" destOrd="0" presId="urn:microsoft.com/office/officeart/2005/8/layout/hChevron3"/>
    <dgm:cxn modelId="{72F1C7C4-042E-114B-8F59-A862603E510F}" type="presOf" srcId="{03EA50A3-AFBD-8446-9663-F86E4E9497BB}" destId="{160DE685-6527-9F43-BB45-DB24B5A36854}" srcOrd="0" destOrd="0" presId="urn:microsoft.com/office/officeart/2005/8/layout/hChevron3"/>
    <dgm:cxn modelId="{57374D11-D3CF-8C40-BF78-77C9E40FD4C8}" srcId="{EB117976-5857-4E4E-879A-A41C8D5E93B3}" destId="{45773A6C-FB2B-8643-8EF5-4759B38ED374}" srcOrd="3" destOrd="0" parTransId="{ED85B15D-154E-EF42-ACCC-611FC00A198F}" sibTransId="{93E4368B-2273-AA46-ADC8-05EC992B5AE8}"/>
    <dgm:cxn modelId="{982A063D-949E-3D41-BD3B-3C847EF69591}" type="presOf" srcId="{A3FE4D49-E876-CD46-B059-81B60B024587}" destId="{E966B93F-B344-3047-B11D-EB0D89149D4A}" srcOrd="0" destOrd="0" presId="urn:microsoft.com/office/officeart/2005/8/layout/hChevron3"/>
    <dgm:cxn modelId="{397BE3C1-DF93-C34F-8521-C3321ACE0485}" srcId="{EB117976-5857-4E4E-879A-A41C8D5E93B3}" destId="{31D2DB57-9813-2649-A538-5D607A87D229}" srcOrd="2" destOrd="0" parTransId="{7B1D1E32-5E60-D941-B62A-2031E0C0C84F}" sibTransId="{0E04C686-F68C-B44F-8B37-4BAD223816BC}"/>
    <dgm:cxn modelId="{BF0E9DB1-EDC2-6F40-B009-094AB8CA58F4}" type="presParOf" srcId="{4126FA5E-D532-D04D-A19A-A6078AD5E13B}" destId="{160DE685-6527-9F43-BB45-DB24B5A36854}" srcOrd="0" destOrd="0" presId="urn:microsoft.com/office/officeart/2005/8/layout/hChevron3"/>
    <dgm:cxn modelId="{79598B10-C9B3-6E42-97E9-CD5A1BDDA85F}" type="presParOf" srcId="{4126FA5E-D532-D04D-A19A-A6078AD5E13B}" destId="{41D47433-A472-FF49-BD61-BCE1933BF17E}" srcOrd="1" destOrd="0" presId="urn:microsoft.com/office/officeart/2005/8/layout/hChevron3"/>
    <dgm:cxn modelId="{2D700294-B76E-F846-BB89-ECB8D9B4181D}" type="presParOf" srcId="{4126FA5E-D532-D04D-A19A-A6078AD5E13B}" destId="{E966B93F-B344-3047-B11D-EB0D89149D4A}" srcOrd="2" destOrd="0" presId="urn:microsoft.com/office/officeart/2005/8/layout/hChevron3"/>
    <dgm:cxn modelId="{052F03C3-58B1-E641-8DC7-213D25B55B84}" type="presParOf" srcId="{4126FA5E-D532-D04D-A19A-A6078AD5E13B}" destId="{BC538CE4-0440-854E-A59A-039D762FF1E3}" srcOrd="3" destOrd="0" presId="urn:microsoft.com/office/officeart/2005/8/layout/hChevron3"/>
    <dgm:cxn modelId="{906A85D3-3126-364A-A7EE-8586FDC5078D}" type="presParOf" srcId="{4126FA5E-D532-D04D-A19A-A6078AD5E13B}" destId="{3A857A23-246F-EE41-B7B6-F38378335403}" srcOrd="4" destOrd="0" presId="urn:microsoft.com/office/officeart/2005/8/layout/hChevron3"/>
    <dgm:cxn modelId="{E8F38AAE-C32C-204A-966C-C49CF0F5E697}" type="presParOf" srcId="{4126FA5E-D532-D04D-A19A-A6078AD5E13B}" destId="{A786336F-3186-DC4D-92E3-8376B424D9F6}" srcOrd="5" destOrd="0" presId="urn:microsoft.com/office/officeart/2005/8/layout/hChevron3"/>
    <dgm:cxn modelId="{CDD0710A-5E9F-D54C-85B9-9170D4DB0B9D}" type="presParOf" srcId="{4126FA5E-D532-D04D-A19A-A6078AD5E13B}" destId="{B83CA25A-9E11-674D-A7FF-3328773DC05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DE685-6527-9F43-BB45-DB24B5A36854}">
      <dsp:nvSpPr>
        <dsp:cNvPr id="0" name=""/>
        <dsp:cNvSpPr/>
      </dsp:nvSpPr>
      <dsp:spPr>
        <a:xfrm>
          <a:off x="825" y="964550"/>
          <a:ext cx="828749" cy="331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r>
            <a:rPr lang="en-US" sz="1700" kern="1200" baseline="30000" dirty="0" smtClean="0"/>
            <a:t>st</a:t>
          </a:r>
          <a:r>
            <a:rPr lang="en-US" sz="1700" kern="1200" dirty="0" smtClean="0"/>
            <a:t> Line</a:t>
          </a:r>
          <a:endParaRPr lang="en-US" sz="1700" kern="1200" dirty="0"/>
        </a:p>
      </dsp:txBody>
      <dsp:txXfrm>
        <a:off x="825" y="964550"/>
        <a:ext cx="745874" cy="331499"/>
      </dsp:txXfrm>
    </dsp:sp>
    <dsp:sp modelId="{E966B93F-B344-3047-B11D-EB0D89149D4A}">
      <dsp:nvSpPr>
        <dsp:cNvPr id="0" name=""/>
        <dsp:cNvSpPr/>
      </dsp:nvSpPr>
      <dsp:spPr>
        <a:xfrm>
          <a:off x="663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r>
            <a:rPr lang="en-US" sz="1700" kern="1200" baseline="30000" dirty="0" smtClean="0"/>
            <a:t>nd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829575" y="964550"/>
        <a:ext cx="497250" cy="331499"/>
      </dsp:txXfrm>
    </dsp:sp>
    <dsp:sp modelId="{3A857A23-246F-EE41-B7B6-F38378335403}">
      <dsp:nvSpPr>
        <dsp:cNvPr id="0" name=""/>
        <dsp:cNvSpPr/>
      </dsp:nvSpPr>
      <dsp:spPr>
        <a:xfrm>
          <a:off x="1326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r>
            <a:rPr lang="en-US" sz="1700" kern="1200" baseline="30000" dirty="0" smtClean="0"/>
            <a:t>rd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1492575" y="964550"/>
        <a:ext cx="497250" cy="331499"/>
      </dsp:txXfrm>
    </dsp:sp>
    <dsp:sp modelId="{B83CA25A-9E11-674D-A7FF-3328773DC05D}">
      <dsp:nvSpPr>
        <dsp:cNvPr id="0" name=""/>
        <dsp:cNvSpPr/>
      </dsp:nvSpPr>
      <dsp:spPr>
        <a:xfrm>
          <a:off x="1989824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155574" y="964550"/>
        <a:ext cx="497250" cy="331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F831F-B8D5-7247-B312-8367F4037828}">
      <dsp:nvSpPr>
        <dsp:cNvPr id="0" name=""/>
        <dsp:cNvSpPr/>
      </dsp:nvSpPr>
      <dsp:spPr>
        <a:xfrm>
          <a:off x="1105" y="138209"/>
          <a:ext cx="966303" cy="386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 I</a:t>
          </a:r>
          <a:endParaRPr lang="en-US" sz="2000" kern="1200" dirty="0"/>
        </a:p>
      </dsp:txBody>
      <dsp:txXfrm>
        <a:off x="1105" y="138209"/>
        <a:ext cx="869673" cy="386521"/>
      </dsp:txXfrm>
    </dsp:sp>
    <dsp:sp modelId="{681702DC-76C3-974E-BD1D-002FF8C1A49B}">
      <dsp:nvSpPr>
        <dsp:cNvPr id="0" name=""/>
        <dsp:cNvSpPr/>
      </dsp:nvSpPr>
      <dsp:spPr>
        <a:xfrm>
          <a:off x="774148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</a:t>
          </a:r>
          <a:endParaRPr lang="en-US" sz="2000" kern="1200" dirty="0"/>
        </a:p>
      </dsp:txBody>
      <dsp:txXfrm>
        <a:off x="967409" y="138209"/>
        <a:ext cx="579782" cy="386521"/>
      </dsp:txXfrm>
    </dsp:sp>
    <dsp:sp modelId="{38783B06-454F-F44A-99C3-0034CBCBFEF0}">
      <dsp:nvSpPr>
        <dsp:cNvPr id="0" name=""/>
        <dsp:cNvSpPr/>
      </dsp:nvSpPr>
      <dsp:spPr>
        <a:xfrm>
          <a:off x="1547191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</a:t>
          </a:r>
          <a:endParaRPr lang="en-US" sz="2000" kern="1200" dirty="0"/>
        </a:p>
      </dsp:txBody>
      <dsp:txXfrm>
        <a:off x="1740452" y="138209"/>
        <a:ext cx="579782" cy="386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F831F-B8D5-7247-B312-8367F4037828}">
      <dsp:nvSpPr>
        <dsp:cNvPr id="0" name=""/>
        <dsp:cNvSpPr/>
      </dsp:nvSpPr>
      <dsp:spPr>
        <a:xfrm>
          <a:off x="1105" y="138209"/>
          <a:ext cx="966303" cy="386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 I</a:t>
          </a:r>
          <a:endParaRPr lang="en-US" sz="2000" kern="1200" dirty="0"/>
        </a:p>
      </dsp:txBody>
      <dsp:txXfrm>
        <a:off x="1105" y="138209"/>
        <a:ext cx="869673" cy="386521"/>
      </dsp:txXfrm>
    </dsp:sp>
    <dsp:sp modelId="{681702DC-76C3-974E-BD1D-002FF8C1A49B}">
      <dsp:nvSpPr>
        <dsp:cNvPr id="0" name=""/>
        <dsp:cNvSpPr/>
      </dsp:nvSpPr>
      <dsp:spPr>
        <a:xfrm>
          <a:off x="774148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</a:t>
          </a:r>
          <a:endParaRPr lang="en-US" sz="2000" kern="1200" dirty="0"/>
        </a:p>
      </dsp:txBody>
      <dsp:txXfrm>
        <a:off x="967409" y="138209"/>
        <a:ext cx="579782" cy="386521"/>
      </dsp:txXfrm>
    </dsp:sp>
    <dsp:sp modelId="{38783B06-454F-F44A-99C3-0034CBCBFEF0}">
      <dsp:nvSpPr>
        <dsp:cNvPr id="0" name=""/>
        <dsp:cNvSpPr/>
      </dsp:nvSpPr>
      <dsp:spPr>
        <a:xfrm>
          <a:off x="1547191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</a:t>
          </a:r>
          <a:endParaRPr lang="en-US" sz="2000" kern="1200" dirty="0"/>
        </a:p>
      </dsp:txBody>
      <dsp:txXfrm>
        <a:off x="1740452" y="138209"/>
        <a:ext cx="579782" cy="3865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DE685-6527-9F43-BB45-DB24B5A36854}">
      <dsp:nvSpPr>
        <dsp:cNvPr id="0" name=""/>
        <dsp:cNvSpPr/>
      </dsp:nvSpPr>
      <dsp:spPr>
        <a:xfrm>
          <a:off x="825" y="964550"/>
          <a:ext cx="828749" cy="331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r>
            <a:rPr lang="en-US" sz="1700" kern="1200" baseline="30000" dirty="0" smtClean="0"/>
            <a:t>st</a:t>
          </a:r>
          <a:r>
            <a:rPr lang="en-US" sz="1700" kern="1200" dirty="0" smtClean="0"/>
            <a:t> Line</a:t>
          </a:r>
          <a:endParaRPr lang="en-US" sz="1700" kern="1200" dirty="0"/>
        </a:p>
      </dsp:txBody>
      <dsp:txXfrm>
        <a:off x="825" y="964550"/>
        <a:ext cx="745874" cy="331499"/>
      </dsp:txXfrm>
    </dsp:sp>
    <dsp:sp modelId="{E966B93F-B344-3047-B11D-EB0D89149D4A}">
      <dsp:nvSpPr>
        <dsp:cNvPr id="0" name=""/>
        <dsp:cNvSpPr/>
      </dsp:nvSpPr>
      <dsp:spPr>
        <a:xfrm>
          <a:off x="663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r>
            <a:rPr lang="en-US" sz="1700" kern="1200" baseline="30000" dirty="0" smtClean="0"/>
            <a:t>nd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829575" y="964550"/>
        <a:ext cx="497250" cy="331499"/>
      </dsp:txXfrm>
    </dsp:sp>
    <dsp:sp modelId="{3A857A23-246F-EE41-B7B6-F38378335403}">
      <dsp:nvSpPr>
        <dsp:cNvPr id="0" name=""/>
        <dsp:cNvSpPr/>
      </dsp:nvSpPr>
      <dsp:spPr>
        <a:xfrm>
          <a:off x="1326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r>
            <a:rPr lang="en-US" sz="1700" kern="1200" baseline="30000" dirty="0" smtClean="0"/>
            <a:t>rd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1492575" y="964550"/>
        <a:ext cx="497250" cy="331499"/>
      </dsp:txXfrm>
    </dsp:sp>
    <dsp:sp modelId="{B83CA25A-9E11-674D-A7FF-3328773DC05D}">
      <dsp:nvSpPr>
        <dsp:cNvPr id="0" name=""/>
        <dsp:cNvSpPr/>
      </dsp:nvSpPr>
      <dsp:spPr>
        <a:xfrm>
          <a:off x="1989824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155574" y="964550"/>
        <a:ext cx="497250" cy="3314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F831F-B8D5-7247-B312-8367F4037828}">
      <dsp:nvSpPr>
        <dsp:cNvPr id="0" name=""/>
        <dsp:cNvSpPr/>
      </dsp:nvSpPr>
      <dsp:spPr>
        <a:xfrm>
          <a:off x="1105" y="138209"/>
          <a:ext cx="966303" cy="386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 I</a:t>
          </a:r>
          <a:endParaRPr lang="en-US" sz="2000" kern="1200" dirty="0"/>
        </a:p>
      </dsp:txBody>
      <dsp:txXfrm>
        <a:off x="1105" y="138209"/>
        <a:ext cx="869673" cy="386521"/>
      </dsp:txXfrm>
    </dsp:sp>
    <dsp:sp modelId="{681702DC-76C3-974E-BD1D-002FF8C1A49B}">
      <dsp:nvSpPr>
        <dsp:cNvPr id="0" name=""/>
        <dsp:cNvSpPr/>
      </dsp:nvSpPr>
      <dsp:spPr>
        <a:xfrm>
          <a:off x="774148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</a:t>
          </a:r>
          <a:endParaRPr lang="en-US" sz="2000" kern="1200" dirty="0"/>
        </a:p>
      </dsp:txBody>
      <dsp:txXfrm>
        <a:off x="967409" y="138209"/>
        <a:ext cx="579782" cy="386521"/>
      </dsp:txXfrm>
    </dsp:sp>
    <dsp:sp modelId="{38783B06-454F-F44A-99C3-0034CBCBFEF0}">
      <dsp:nvSpPr>
        <dsp:cNvPr id="0" name=""/>
        <dsp:cNvSpPr/>
      </dsp:nvSpPr>
      <dsp:spPr>
        <a:xfrm>
          <a:off x="1547191" y="138209"/>
          <a:ext cx="966303" cy="386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</a:t>
          </a:r>
          <a:endParaRPr lang="en-US" sz="2000" kern="1200" dirty="0"/>
        </a:p>
      </dsp:txBody>
      <dsp:txXfrm>
        <a:off x="1740452" y="138209"/>
        <a:ext cx="579782" cy="3865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DE685-6527-9F43-BB45-DB24B5A36854}">
      <dsp:nvSpPr>
        <dsp:cNvPr id="0" name=""/>
        <dsp:cNvSpPr/>
      </dsp:nvSpPr>
      <dsp:spPr>
        <a:xfrm>
          <a:off x="825" y="964550"/>
          <a:ext cx="828749" cy="331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r>
            <a:rPr lang="en-US" sz="1700" kern="1200" baseline="30000" dirty="0" smtClean="0"/>
            <a:t>st</a:t>
          </a:r>
          <a:r>
            <a:rPr lang="en-US" sz="1700" kern="1200" dirty="0" smtClean="0"/>
            <a:t> Line</a:t>
          </a:r>
          <a:endParaRPr lang="en-US" sz="1700" kern="1200" dirty="0"/>
        </a:p>
      </dsp:txBody>
      <dsp:txXfrm>
        <a:off x="825" y="964550"/>
        <a:ext cx="745874" cy="331499"/>
      </dsp:txXfrm>
    </dsp:sp>
    <dsp:sp modelId="{E966B93F-B344-3047-B11D-EB0D89149D4A}">
      <dsp:nvSpPr>
        <dsp:cNvPr id="0" name=""/>
        <dsp:cNvSpPr/>
      </dsp:nvSpPr>
      <dsp:spPr>
        <a:xfrm>
          <a:off x="663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r>
            <a:rPr lang="en-US" sz="1700" kern="1200" baseline="30000" dirty="0" smtClean="0"/>
            <a:t>nd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829575" y="964550"/>
        <a:ext cx="497250" cy="331499"/>
      </dsp:txXfrm>
    </dsp:sp>
    <dsp:sp modelId="{3A857A23-246F-EE41-B7B6-F38378335403}">
      <dsp:nvSpPr>
        <dsp:cNvPr id="0" name=""/>
        <dsp:cNvSpPr/>
      </dsp:nvSpPr>
      <dsp:spPr>
        <a:xfrm>
          <a:off x="1326825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r>
            <a:rPr lang="en-US" sz="1700" kern="1200" baseline="30000" dirty="0" smtClean="0"/>
            <a:t>rd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1492575" y="964550"/>
        <a:ext cx="497250" cy="331499"/>
      </dsp:txXfrm>
    </dsp:sp>
    <dsp:sp modelId="{B83CA25A-9E11-674D-A7FF-3328773DC05D}">
      <dsp:nvSpPr>
        <dsp:cNvPr id="0" name=""/>
        <dsp:cNvSpPr/>
      </dsp:nvSpPr>
      <dsp:spPr>
        <a:xfrm>
          <a:off x="1989824" y="964550"/>
          <a:ext cx="828749" cy="331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155574" y="964550"/>
        <a:ext cx="497250" cy="331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A3DB8-98CC-4186-A444-73DE6604DC58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BB6F7-B87E-4468-9FC5-3A8968C0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blocks and kills HER2/</a:t>
            </a:r>
            <a:r>
              <a:rPr lang="en-US" dirty="0" err="1" smtClean="0"/>
              <a:t>neu</a:t>
            </a:r>
            <a:r>
              <a:rPr lang="en-US" dirty="0" smtClean="0"/>
              <a:t> cancer cells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1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7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to be </a:t>
            </a:r>
            <a:r>
              <a:rPr lang="en-US" dirty="0" err="1" smtClean="0"/>
              <a:t>herceptin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docatoxel</a:t>
            </a:r>
            <a:r>
              <a:rPr lang="en-US" baseline="0" dirty="0" smtClean="0"/>
              <a:t> across treatment paradigm, </a:t>
            </a:r>
            <a:r>
              <a:rPr lang="en-US" baseline="0" dirty="0" err="1" smtClean="0"/>
              <a:t>Perejeta</a:t>
            </a:r>
            <a:r>
              <a:rPr lang="en-US" baseline="0" dirty="0" smtClean="0"/>
              <a:t> approved to </a:t>
            </a:r>
            <a:r>
              <a:rPr lang="en-US" baseline="0" dirty="0" err="1" smtClean="0"/>
              <a:t>enhace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herceptin</a:t>
            </a:r>
            <a:r>
              <a:rPr lang="en-US" baseline="0" dirty="0" smtClean="0"/>
              <a:t> effectiveness,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9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PFS- not </a:t>
            </a:r>
            <a:r>
              <a:rPr lang="en-US" dirty="0" err="1" smtClean="0"/>
              <a:t>statisticlal</a:t>
            </a:r>
            <a:r>
              <a:rPr lang="en-US" baseline="0" dirty="0" smtClean="0"/>
              <a:t> sig- just 2 weeks; every 3 weeks, LATER on in presentation price at </a:t>
            </a:r>
            <a:r>
              <a:rPr lang="en-US" b="1" baseline="0" dirty="0" smtClean="0"/>
              <a:t>premium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8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18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</a:t>
            </a:r>
            <a:r>
              <a:rPr lang="en-US" baseline="0" dirty="0" smtClean="0"/>
              <a:t> Adjuvant and 2</a:t>
            </a:r>
            <a:r>
              <a:rPr lang="en-US" baseline="30000" dirty="0" smtClean="0"/>
              <a:t>nd</a:t>
            </a:r>
            <a:r>
              <a:rPr lang="en-US" baseline="0" dirty="0" smtClean="0"/>
              <a:t> line Metastatic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8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Only Her2+, not reliable test. Room to improve on test;</a:t>
            </a:r>
          </a:p>
          <a:p>
            <a:r>
              <a:rPr lang="en-US" dirty="0" smtClean="0"/>
              <a:t>Test to </a:t>
            </a:r>
            <a:r>
              <a:rPr lang="en-US" dirty="0" err="1" smtClean="0"/>
              <a:t>pos</a:t>
            </a:r>
            <a:r>
              <a:rPr lang="en-US" dirty="0" smtClean="0"/>
              <a:t> then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If can improve- more accurate subset to drug</a:t>
            </a:r>
          </a:p>
          <a:p>
            <a:r>
              <a:rPr lang="en-US" dirty="0" smtClean="0"/>
              <a:t>Than ORR greater than 80%</a:t>
            </a:r>
          </a:p>
          <a:p>
            <a:r>
              <a:rPr lang="en-US" dirty="0" smtClean="0"/>
              <a:t>Mitigate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established, innovative pricing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BB6F7-B87E-4468-9FC5-3A8968C02C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E8F6-244D-4A55-A7EE-0D98D5EF3F03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534C-2FD9-416F-A3AA-3E2D5D0BBA83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0884-E799-46A1-ABFF-49D2153221E1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476-991A-4567-967B-ECCE5EECAF64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4D3D-7C00-45D5-8F20-CC73ED9B8817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8514-EB6A-479C-BB42-A3E2089B24BC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A805-184D-4636-BE70-3AFC5000DC00}" type="datetime1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982-96C6-458D-BCDC-065C4C066F72}" type="datetime1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CEC5-C26E-4FCF-A682-0FB3A9DD0225}" type="datetime1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E632-FF92-4D5F-AEDD-38464A6F6056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08A-B78A-4B04-8F84-B7F10E95AF06}" type="datetime1">
              <a:rPr lang="en-US" smtClean="0"/>
              <a:t>2/26/2014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741862-5A90-4715-8647-C86C366E23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8143AB-1AE2-43F3-A965-D7299CBDEFBD}" type="datetime1">
              <a:rPr lang="en-US" smtClean="0"/>
              <a:t>2/26/2014</a:t>
            </a:fld>
            <a:endParaRPr lang="en-US"/>
          </a:p>
        </p:txBody>
      </p:sp>
      <p:pic>
        <p:nvPicPr>
          <p:cNvPr id="9" name="Picture 8" descr="Screen Shot 2013-11-12 at 12.49.48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2286000" cy="1168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8382000" cy="838200"/>
          </a:xfrm>
        </p:spPr>
        <p:txBody>
          <a:bodyPr/>
          <a:lstStyle/>
          <a:p>
            <a:pPr algn="ctr"/>
            <a:r>
              <a:rPr lang="en-US" sz="6000" dirty="0" smtClean="0"/>
              <a:t>Intrepid Health Solutions</a:t>
            </a:r>
            <a:br>
              <a:rPr lang="en-US" sz="6000" dirty="0" smtClean="0"/>
            </a:br>
            <a:r>
              <a:rPr lang="en-US" sz="4800" dirty="0" err="1" smtClean="0">
                <a:solidFill>
                  <a:srgbClr val="A852BB"/>
                </a:solidFill>
              </a:rPr>
              <a:t>Ematuzumab</a:t>
            </a:r>
            <a:r>
              <a:rPr lang="en-US" sz="4800" dirty="0" smtClean="0">
                <a:solidFill>
                  <a:srgbClr val="A852BB"/>
                </a:solidFill>
              </a:rPr>
              <a:t> Launch</a:t>
            </a:r>
            <a:endParaRPr lang="en-US" sz="4800" dirty="0">
              <a:solidFill>
                <a:srgbClr val="A852B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3276600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November 15, 2013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b="1" dirty="0" smtClean="0"/>
              <a:t>TEAM 1</a:t>
            </a:r>
            <a:endParaRPr lang="en-US" b="1" dirty="0"/>
          </a:p>
          <a:p>
            <a:pPr algn="ctr"/>
            <a:r>
              <a:rPr lang="en-US" dirty="0" smtClean="0"/>
              <a:t>David </a:t>
            </a:r>
            <a:r>
              <a:rPr lang="en-US" dirty="0" err="1" smtClean="0"/>
              <a:t>Waintraub</a:t>
            </a:r>
            <a:endParaRPr lang="en-US" dirty="0" smtClean="0"/>
          </a:p>
          <a:p>
            <a:pPr algn="ctr"/>
            <a:r>
              <a:rPr lang="en-US" dirty="0" smtClean="0"/>
              <a:t>Jason Bloom</a:t>
            </a:r>
          </a:p>
          <a:p>
            <a:pPr algn="ctr"/>
            <a:r>
              <a:rPr lang="en-US" dirty="0" smtClean="0"/>
              <a:t>Manasa Parakala</a:t>
            </a:r>
          </a:p>
          <a:p>
            <a:pPr algn="ctr"/>
            <a:r>
              <a:rPr lang="en-US" dirty="0" smtClean="0"/>
              <a:t>Michael </a:t>
            </a:r>
            <a:r>
              <a:rPr lang="en-US" dirty="0" err="1" smtClean="0"/>
              <a:t>Kwatkoski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839" y="64332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Pricing Argument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966" y="1524000"/>
            <a:ext cx="7675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Ematuzumab</a:t>
            </a:r>
            <a:r>
              <a:rPr lang="en-US" sz="2800" dirty="0" smtClean="0"/>
              <a:t>: $6500/month </a:t>
            </a:r>
            <a:r>
              <a:rPr lang="en-US" sz="2000" dirty="0" smtClean="0"/>
              <a:t> </a:t>
            </a:r>
            <a:r>
              <a:rPr lang="en-US" sz="2800" dirty="0" err="1" smtClean="0"/>
              <a:t>Perjeta</a:t>
            </a:r>
            <a:r>
              <a:rPr lang="en-US" sz="2800" dirty="0" smtClean="0"/>
              <a:t>: $5900/month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Comparative Effectiveness Research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Risk sharing model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Lower overall health care costs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sz="4000" dirty="0" smtClean="0"/>
              <a:t>Comparative Effectiveness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Stronger Complete Response</a:t>
            </a:r>
          </a:p>
          <a:p>
            <a:r>
              <a:rPr lang="en-US" sz="2800" dirty="0" smtClean="0"/>
              <a:t>Stronger Overall Survival</a:t>
            </a:r>
          </a:p>
          <a:p>
            <a:r>
              <a:rPr lang="en-US" sz="2800" dirty="0" smtClean="0"/>
              <a:t>No Cardiac Risk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Risk Sharing Model 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441801"/>
              </p:ext>
            </p:extLst>
          </p:nvPr>
        </p:nvGraphicFramePr>
        <p:xfrm>
          <a:off x="1219200" y="1447800"/>
          <a:ext cx="5943599" cy="356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363"/>
                <a:gridCol w="2178637"/>
                <a:gridCol w="2514599"/>
              </a:tblGrid>
              <a:tr h="544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</a:t>
                      </a:r>
                      <a:r>
                        <a:rPr lang="en-US" dirty="0" smtClean="0"/>
                        <a:t> Projected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Perjeta</a:t>
                      </a:r>
                      <a:r>
                        <a:rPr lang="en-US" dirty="0" smtClean="0"/>
                        <a:t> Actual</a:t>
                      </a:r>
                      <a:endParaRPr lang="en-US" dirty="0"/>
                    </a:p>
                  </a:txBody>
                  <a:tcPr/>
                </a:tc>
              </a:tr>
              <a:tr h="61039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Price per patient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$6500/month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$5900/month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5493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Rebate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20% based on ORR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$1300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5493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Adjusted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price after rebate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$5200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$5900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5493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Savings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$700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$0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Lower Overall </a:t>
            </a:r>
            <a:r>
              <a:rPr lang="en-US" dirty="0"/>
              <a:t>H</a:t>
            </a:r>
            <a:r>
              <a:rPr lang="en-US" dirty="0" smtClean="0"/>
              <a:t>ealthcare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Based Purchasing</a:t>
            </a:r>
          </a:p>
          <a:p>
            <a:pPr lvl="1"/>
            <a:r>
              <a:rPr lang="en-US" dirty="0" smtClean="0"/>
              <a:t>Shifting story from price of drug to overall cost of care </a:t>
            </a:r>
          </a:p>
          <a:p>
            <a:pPr lvl="2"/>
            <a:r>
              <a:rPr lang="en-US" dirty="0" smtClean="0"/>
              <a:t>High Complete Response</a:t>
            </a:r>
          </a:p>
          <a:p>
            <a:pPr lvl="2"/>
            <a:r>
              <a:rPr lang="en-US" dirty="0" smtClean="0"/>
              <a:t>No Cardiac Risk</a:t>
            </a:r>
          </a:p>
          <a:p>
            <a:r>
              <a:rPr lang="en-US" dirty="0" smtClean="0"/>
              <a:t>Accountable Care Organizations</a:t>
            </a:r>
          </a:p>
          <a:p>
            <a:pPr lvl="1"/>
            <a:r>
              <a:rPr lang="en-US" dirty="0" smtClean="0"/>
              <a:t>Pay for total continuum of patient</a:t>
            </a:r>
          </a:p>
          <a:p>
            <a:pPr lvl="2"/>
            <a:r>
              <a:rPr lang="en-US" dirty="0" smtClean="0"/>
              <a:t>Look at drug’s efficacy</a:t>
            </a:r>
          </a:p>
          <a:p>
            <a:pPr lvl="2"/>
            <a:r>
              <a:rPr lang="en-US" dirty="0" smtClean="0"/>
              <a:t>Overall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Better </a:t>
            </a:r>
            <a:r>
              <a:rPr lang="en-US" dirty="0"/>
              <a:t>D</a:t>
            </a:r>
            <a:r>
              <a:rPr lang="en-US" dirty="0" smtClean="0"/>
              <a:t>rug, Better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better results for less costs</a:t>
            </a:r>
          </a:p>
          <a:p>
            <a:pPr lvl="1"/>
            <a:r>
              <a:rPr lang="en-US" dirty="0" smtClean="0"/>
              <a:t>Head to head studies</a:t>
            </a:r>
          </a:p>
          <a:p>
            <a:pPr lvl="1"/>
            <a:r>
              <a:rPr lang="en-US" dirty="0" smtClean="0"/>
              <a:t>Risk sharing model</a:t>
            </a:r>
          </a:p>
          <a:p>
            <a:r>
              <a:rPr lang="en-US" dirty="0" smtClean="0"/>
              <a:t>Uniform message to medical community</a:t>
            </a:r>
          </a:p>
          <a:p>
            <a:pPr lvl="1"/>
            <a:r>
              <a:rPr lang="en-US" dirty="0" err="1" smtClean="0"/>
              <a:t>Payors</a:t>
            </a:r>
            <a:r>
              <a:rPr lang="en-US" dirty="0" smtClean="0"/>
              <a:t>, physicians, and patients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Pre-Launch </a:t>
            </a:r>
            <a:r>
              <a:rPr lang="en-US" dirty="0"/>
              <a:t>P</a:t>
            </a:r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/>
          <a:lstStyle/>
          <a:p>
            <a:r>
              <a:rPr lang="en-US" dirty="0"/>
              <a:t>Timeline of </a:t>
            </a:r>
            <a:r>
              <a:rPr lang="en-US" dirty="0" smtClean="0"/>
              <a:t>Phase III </a:t>
            </a:r>
            <a:r>
              <a:rPr lang="en-US" dirty="0"/>
              <a:t>Data </a:t>
            </a:r>
            <a:endParaRPr lang="en-US" dirty="0" smtClean="0"/>
          </a:p>
          <a:p>
            <a:pPr lvl="1"/>
            <a:r>
              <a:rPr lang="en-US" dirty="0"/>
              <a:t>San Antonio Breast Cancer </a:t>
            </a:r>
            <a:r>
              <a:rPr lang="en-US" dirty="0" smtClean="0"/>
              <a:t>Symposium: </a:t>
            </a:r>
            <a:r>
              <a:rPr lang="en-US" dirty="0"/>
              <a:t>December </a:t>
            </a:r>
            <a:r>
              <a:rPr lang="en-US" dirty="0" smtClean="0"/>
              <a:t>2013</a:t>
            </a:r>
          </a:p>
          <a:p>
            <a:pPr lvl="2"/>
            <a:r>
              <a:rPr lang="en-US" dirty="0" smtClean="0"/>
              <a:t>Metastatic 1</a:t>
            </a:r>
            <a:r>
              <a:rPr lang="en-US" baseline="30000" dirty="0" smtClean="0"/>
              <a:t>st</a:t>
            </a:r>
            <a:r>
              <a:rPr lang="en-US" dirty="0" smtClean="0"/>
              <a:t> Line Phase III Data</a:t>
            </a:r>
            <a:endParaRPr lang="en-US" dirty="0"/>
          </a:p>
          <a:p>
            <a:pPr lvl="1"/>
            <a:r>
              <a:rPr lang="en-US" dirty="0" smtClean="0"/>
              <a:t>American Society of Clinical Oncology: June 2014</a:t>
            </a:r>
          </a:p>
          <a:p>
            <a:pPr lvl="2"/>
            <a:r>
              <a:rPr lang="en-US" dirty="0" smtClean="0"/>
              <a:t>Neo-Adjuvant Phase III Data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05400"/>
            <a:ext cx="3657600" cy="1752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099" y="1379481"/>
            <a:ext cx="3733800" cy="235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t"/>
            <a:endParaRPr lang="en-US" sz="900" b="1" u="sng" dirty="0" smtClean="0"/>
          </a:p>
          <a:p>
            <a:pPr algn="ctr" fontAlgn="t"/>
            <a:r>
              <a:rPr lang="en-US" sz="2400" b="1" u="sng" dirty="0" smtClean="0"/>
              <a:t>STRENGTHS</a:t>
            </a:r>
          </a:p>
          <a:p>
            <a:pPr algn="ctr" fontAlgn="t"/>
            <a:endParaRPr lang="en-US" sz="9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b="1" dirty="0"/>
              <a:t>Higher </a:t>
            </a:r>
            <a:r>
              <a:rPr lang="en-US" b="1" dirty="0" smtClean="0"/>
              <a:t>Complete Response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b="1" dirty="0" smtClean="0"/>
              <a:t>Higher Overall Survival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/>
              <a:t>No C</a:t>
            </a:r>
            <a:r>
              <a:rPr lang="en-US" b="1" dirty="0" smtClean="0"/>
              <a:t>ardiac Risk 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Innovative Pricing Model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9099" y="3894082"/>
            <a:ext cx="3733800" cy="23543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t"/>
            <a:endParaRPr lang="en-US" sz="900" b="1" u="sng" dirty="0" smtClean="0"/>
          </a:p>
          <a:p>
            <a:pPr algn="ctr" fontAlgn="t"/>
            <a:r>
              <a:rPr lang="en-US" sz="2400" b="1" u="sng" dirty="0" smtClean="0"/>
              <a:t>OPPORTUNITIES</a:t>
            </a:r>
          </a:p>
          <a:p>
            <a:pPr algn="ctr" fontAlgn="t"/>
            <a:endParaRPr lang="en-US" sz="900" dirty="0" smtClean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Adjuvant</a:t>
            </a:r>
            <a:endParaRPr lang="en-US" b="1" dirty="0"/>
          </a:p>
          <a:p>
            <a:pPr marL="285750" indent="-285750" fontAlgn="t">
              <a:buFont typeface="Arial"/>
              <a:buChar char="•"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line metastatic</a:t>
            </a:r>
          </a:p>
          <a:p>
            <a:pPr marL="285750" indent="-285750" fontAlgn="t">
              <a:buFont typeface="Arial"/>
              <a:buChar char="•"/>
            </a:pPr>
            <a:r>
              <a:rPr lang="en-US" b="1" dirty="0"/>
              <a:t>Potential to </a:t>
            </a:r>
            <a:r>
              <a:rPr lang="en-US" b="1" dirty="0" smtClean="0"/>
              <a:t>expand in oncology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343400" y="3894082"/>
            <a:ext cx="3733800" cy="235431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t"/>
            <a:endParaRPr lang="en-US" sz="900" b="1" u="sng" dirty="0" smtClean="0"/>
          </a:p>
          <a:p>
            <a:pPr algn="ctr" fontAlgn="t"/>
            <a:r>
              <a:rPr lang="en-US" sz="2400" b="1" u="sng" dirty="0" smtClean="0"/>
              <a:t>THREATS</a:t>
            </a:r>
            <a:endParaRPr lang="en-US" b="1" u="sng" dirty="0" smtClean="0"/>
          </a:p>
          <a:p>
            <a:pPr fontAlgn="t"/>
            <a:endParaRPr lang="en-US" sz="900" b="1" dirty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Phase III </a:t>
            </a:r>
            <a:r>
              <a:rPr lang="en-US" b="1" dirty="0"/>
              <a:t>results weaker than </a:t>
            </a:r>
            <a:r>
              <a:rPr lang="en-US" b="1" dirty="0" smtClean="0"/>
              <a:t>projected</a:t>
            </a:r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New </a:t>
            </a:r>
            <a:r>
              <a:rPr lang="en-US" b="1" dirty="0"/>
              <a:t>product launches in the breast cancer space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3400" y="1379482"/>
            <a:ext cx="3733800" cy="235431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t"/>
            <a:endParaRPr lang="en-US" sz="900" b="1" u="sng" dirty="0" smtClean="0"/>
          </a:p>
          <a:p>
            <a:pPr algn="ctr" fontAlgn="t"/>
            <a:r>
              <a:rPr lang="en-US" sz="2400" b="1" u="sng" dirty="0" smtClean="0"/>
              <a:t>WEAKNESSES</a:t>
            </a:r>
          </a:p>
          <a:p>
            <a:pPr algn="ctr" fontAlgn="t"/>
            <a:endParaRPr lang="en-US" sz="900" dirty="0"/>
          </a:p>
          <a:p>
            <a:pPr marL="285750" indent="-285750" fontAlgn="t">
              <a:buFont typeface="Arial"/>
              <a:buChar char="•"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to Market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Genentech franchise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time in oncology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Progression Free Survival </a:t>
            </a:r>
            <a:endParaRPr lang="en-US" dirty="0"/>
          </a:p>
          <a:p>
            <a:pPr marL="285750" indent="-285750" fontAlgn="t">
              <a:buFont typeface="Arial"/>
              <a:buChar char="•"/>
            </a:pPr>
            <a:r>
              <a:rPr lang="en-US" b="1" dirty="0" smtClean="0"/>
              <a:t>Longer drug administration  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err="1" smtClean="0"/>
              <a:t>Ema</a:t>
            </a:r>
            <a:r>
              <a:rPr lang="en-US" dirty="0" smtClean="0"/>
              <a:t> SWOT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620000" cy="1143000"/>
          </a:xfrm>
        </p:spPr>
        <p:txBody>
          <a:bodyPr/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Executive Summary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219200"/>
            <a:ext cx="1095230" cy="3331464"/>
            <a:chOff x="4848370" y="1115568"/>
            <a:chExt cx="1095230" cy="3331464"/>
          </a:xfrm>
        </p:grpSpPr>
        <p:sp>
          <p:nvSpPr>
            <p:cNvPr id="5" name="Pentagon 4"/>
            <p:cNvSpPr/>
            <p:nvPr/>
          </p:nvSpPr>
          <p:spPr>
            <a:xfrm>
              <a:off x="4908804" y="1115568"/>
              <a:ext cx="978408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/>
            <p:cNvSpPr/>
            <p:nvPr/>
          </p:nvSpPr>
          <p:spPr>
            <a:xfrm>
              <a:off x="4908804" y="1738884"/>
              <a:ext cx="978408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/>
            <p:nvPr/>
          </p:nvSpPr>
          <p:spPr>
            <a:xfrm>
              <a:off x="4908804" y="2362200"/>
              <a:ext cx="978408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entagon 8"/>
            <p:cNvSpPr/>
            <p:nvPr/>
          </p:nvSpPr>
          <p:spPr>
            <a:xfrm>
              <a:off x="4908804" y="3962400"/>
              <a:ext cx="978408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/>
            <p:nvPr/>
          </p:nvSpPr>
          <p:spPr>
            <a:xfrm>
              <a:off x="4908804" y="2971800"/>
              <a:ext cx="978408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6800" y="1143000"/>
              <a:ext cx="978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WHO?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76800" y="1752600"/>
              <a:ext cx="962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WHAT?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48370" y="2392418"/>
              <a:ext cx="1095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WHERE?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4645" y="2999232"/>
              <a:ext cx="1068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WHEN?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4001500"/>
              <a:ext cx="92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WHY?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1828800" y="1219200"/>
            <a:ext cx="5794775" cy="484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HER2/</a:t>
            </a:r>
            <a:r>
              <a:rPr lang="en-US" dirty="0" err="1" smtClean="0">
                <a:solidFill>
                  <a:schemeClr val="tx1"/>
                </a:solidFill>
              </a:rPr>
              <a:t>neu</a:t>
            </a:r>
            <a:r>
              <a:rPr lang="en-US" dirty="0" smtClean="0">
                <a:solidFill>
                  <a:schemeClr val="tx1"/>
                </a:solidFill>
              </a:rPr>
              <a:t> Breast Cancer Patients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28800" y="1828800"/>
            <a:ext cx="5794775" cy="484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Ematuzumab</a:t>
            </a:r>
            <a:r>
              <a:rPr lang="en-US" dirty="0" smtClean="0">
                <a:solidFill>
                  <a:schemeClr val="tx1"/>
                </a:solidFill>
              </a:rPr>
              <a:t>-Disruptive Monoclonal Antibody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28800" y="2438400"/>
            <a:ext cx="5794775" cy="484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Launch in the United States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828800" y="3048000"/>
            <a:ext cx="5794775" cy="484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FDA Approval by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28800" y="3657600"/>
            <a:ext cx="2904796" cy="638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isk Sharing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ricing 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odel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28800" y="4419600"/>
            <a:ext cx="2893812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High Complete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esponse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24400" y="4419600"/>
            <a:ext cx="2893813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No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ardiac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isk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0" y="3657600"/>
            <a:ext cx="2890345" cy="638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High Overall Survival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1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What is HER2/</a:t>
            </a:r>
            <a:r>
              <a:rPr lang="en-US" dirty="0" err="1" smtClean="0"/>
              <a:t>neu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/>
          <a:lstStyle/>
          <a:p>
            <a:r>
              <a:rPr lang="en-US" dirty="0" smtClean="0"/>
              <a:t>Biomarker: promotes cancer cell growth</a:t>
            </a:r>
          </a:p>
          <a:p>
            <a:r>
              <a:rPr lang="en-US" dirty="0" smtClean="0"/>
              <a:t>Causes aggressive cancer</a:t>
            </a:r>
          </a:p>
          <a:p>
            <a:r>
              <a:rPr lang="en-US" dirty="0" smtClean="0"/>
              <a:t>38,400 diagnosed each year </a:t>
            </a:r>
          </a:p>
          <a:p>
            <a:r>
              <a:rPr lang="en-US" dirty="0" smtClean="0"/>
              <a:t>Standard of Care: </a:t>
            </a:r>
            <a:r>
              <a:rPr lang="en-US" dirty="0" err="1" smtClean="0"/>
              <a:t>Genetech’s</a:t>
            </a:r>
            <a:r>
              <a:rPr lang="en-US" dirty="0" smtClean="0"/>
              <a:t> Herceptin </a:t>
            </a:r>
          </a:p>
          <a:p>
            <a:r>
              <a:rPr lang="en-US" dirty="0" smtClean="0"/>
              <a:t>New Paradigm: </a:t>
            </a:r>
            <a:r>
              <a:rPr lang="en-US" dirty="0" err="1" smtClean="0"/>
              <a:t>Perjeta</a:t>
            </a:r>
            <a:r>
              <a:rPr lang="en-US" dirty="0" smtClean="0"/>
              <a:t> enhances Herceptin’s effectiveness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Breast Cancer Continuum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35207"/>
              </p:ext>
            </p:extLst>
          </p:nvPr>
        </p:nvGraphicFramePr>
        <p:xfrm>
          <a:off x="533400" y="533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 Surgery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44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After Surgery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19050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8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1447800"/>
            <a:ext cx="21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Before/After Surgery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7230928"/>
              </p:ext>
            </p:extLst>
          </p:nvPr>
        </p:nvGraphicFramePr>
        <p:xfrm>
          <a:off x="5334000" y="2692400"/>
          <a:ext cx="28194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685800" y="4137660"/>
            <a:ext cx="7086600" cy="662940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447800" y="4724400"/>
            <a:ext cx="5642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HER2/</a:t>
            </a:r>
            <a:r>
              <a:rPr lang="en-US" sz="3200" dirty="0" err="1" smtClean="0">
                <a:solidFill>
                  <a:srgbClr val="000090"/>
                </a:solidFill>
              </a:rPr>
              <a:t>neu</a:t>
            </a:r>
            <a:r>
              <a:rPr lang="en-US" sz="3200" dirty="0" smtClean="0">
                <a:solidFill>
                  <a:srgbClr val="000090"/>
                </a:solidFill>
              </a:rPr>
              <a:t> : 38,400 patients/year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4</a:t>
            </a:fld>
            <a:endParaRPr lang="en-US"/>
          </a:p>
        </p:txBody>
      </p:sp>
      <p:sp>
        <p:nvSpPr>
          <p:cNvPr id="17" name="Chevron 16"/>
          <p:cNvSpPr/>
          <p:nvPr/>
        </p:nvSpPr>
        <p:spPr>
          <a:xfrm>
            <a:off x="457200" y="2187467"/>
            <a:ext cx="2286000" cy="1143000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Neo-Adjuvant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924098" y="2199447"/>
            <a:ext cx="2286000" cy="11430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390997" y="2199447"/>
            <a:ext cx="2339362" cy="11430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Metastatic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874981882"/>
              </p:ext>
            </p:extLst>
          </p:nvPr>
        </p:nvGraphicFramePr>
        <p:xfrm>
          <a:off x="2819400" y="3505200"/>
          <a:ext cx="2514600" cy="66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2062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err="1" smtClean="0"/>
              <a:t>Perjeta</a:t>
            </a:r>
            <a:r>
              <a:rPr lang="en-US" dirty="0" smtClean="0"/>
              <a:t> Landscape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932063"/>
              </p:ext>
            </p:extLst>
          </p:nvPr>
        </p:nvGraphicFramePr>
        <p:xfrm>
          <a:off x="533400" y="533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 Surgery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44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After Surgery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19050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8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1447800"/>
            <a:ext cx="21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Before/After Surgery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2008846"/>
              </p:ext>
            </p:extLst>
          </p:nvPr>
        </p:nvGraphicFramePr>
        <p:xfrm>
          <a:off x="2819400" y="3505200"/>
          <a:ext cx="2514600" cy="66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8398153"/>
              </p:ext>
            </p:extLst>
          </p:nvPr>
        </p:nvGraphicFramePr>
        <p:xfrm>
          <a:off x="5334000" y="2692400"/>
          <a:ext cx="28194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" name="Sun 4"/>
          <p:cNvSpPr/>
          <p:nvPr/>
        </p:nvSpPr>
        <p:spPr>
          <a:xfrm>
            <a:off x="5334000" y="4648200"/>
            <a:ext cx="762000" cy="685800"/>
          </a:xfrm>
          <a:prstGeom prst="su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Sun 16"/>
          <p:cNvSpPr/>
          <p:nvPr/>
        </p:nvSpPr>
        <p:spPr>
          <a:xfrm>
            <a:off x="1143000" y="4648200"/>
            <a:ext cx="762000" cy="685800"/>
          </a:xfrm>
          <a:prstGeom prst="su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9" name="Sun 18"/>
          <p:cNvSpPr/>
          <p:nvPr/>
        </p:nvSpPr>
        <p:spPr>
          <a:xfrm>
            <a:off x="6096000" y="4648200"/>
            <a:ext cx="762000" cy="685800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2" name="Sun 21"/>
          <p:cNvSpPr/>
          <p:nvPr/>
        </p:nvSpPr>
        <p:spPr>
          <a:xfrm>
            <a:off x="3733800" y="4648200"/>
            <a:ext cx="762000" cy="685800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2895600" y="4648200"/>
            <a:ext cx="762000" cy="685800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4495800" y="4648200"/>
            <a:ext cx="762000" cy="685800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1219200" y="4114800"/>
            <a:ext cx="609600" cy="457200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2971800" y="4114800"/>
            <a:ext cx="609600" cy="457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2" name="Cloud 31"/>
          <p:cNvSpPr/>
          <p:nvPr/>
        </p:nvSpPr>
        <p:spPr>
          <a:xfrm>
            <a:off x="3810000" y="4114800"/>
            <a:ext cx="609600" cy="457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3" name="Cloud 32"/>
          <p:cNvSpPr/>
          <p:nvPr/>
        </p:nvSpPr>
        <p:spPr>
          <a:xfrm>
            <a:off x="4572000" y="4114800"/>
            <a:ext cx="609600" cy="457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4" name="Cloud 33"/>
          <p:cNvSpPr/>
          <p:nvPr/>
        </p:nvSpPr>
        <p:spPr>
          <a:xfrm>
            <a:off x="5410200" y="4114800"/>
            <a:ext cx="609600" cy="457200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5" name="Cloud 34"/>
          <p:cNvSpPr/>
          <p:nvPr/>
        </p:nvSpPr>
        <p:spPr>
          <a:xfrm>
            <a:off x="6172200" y="4114800"/>
            <a:ext cx="609600" cy="457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5</a:t>
            </a:fld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457200" y="2187467"/>
            <a:ext cx="2286000" cy="1143000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Neo-Adjuvant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2924098" y="2199447"/>
            <a:ext cx="2286000" cy="11430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5390996" y="2199447"/>
            <a:ext cx="2328852" cy="11430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Metastatic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9" grpId="0" animBg="1"/>
      <p:bldP spid="22" grpId="0" animBg="1"/>
      <p:bldP spid="23" grpId="0" animBg="1"/>
      <p:bldP spid="24" grpId="0" animBg="1"/>
      <p:bldP spid="8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sz="3600" dirty="0" smtClean="0"/>
              <a:t>Metastatic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Line: </a:t>
            </a:r>
            <a:r>
              <a:rPr lang="en-US" sz="3600" dirty="0" err="1" smtClean="0"/>
              <a:t>Ema</a:t>
            </a:r>
            <a:r>
              <a:rPr lang="en-US" sz="3600" dirty="0" smtClean="0"/>
              <a:t> vs. </a:t>
            </a:r>
            <a:r>
              <a:rPr lang="en-US" sz="3600" dirty="0" err="1" smtClean="0"/>
              <a:t>Perjeta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Comparative Effectiveness Research 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80691"/>
              </p:ext>
            </p:extLst>
          </p:nvPr>
        </p:nvGraphicFramePr>
        <p:xfrm>
          <a:off x="685800" y="1600200"/>
          <a:ext cx="7162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002"/>
                <a:gridCol w="1760002"/>
                <a:gridCol w="1821398"/>
                <a:gridCol w="1821398"/>
              </a:tblGrid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</a:t>
                      </a:r>
                      <a:r>
                        <a:rPr lang="en-US" dirty="0" smtClean="0"/>
                        <a:t>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Perjeta</a:t>
                      </a:r>
                      <a:r>
                        <a:rPr lang="en-US" dirty="0" smtClean="0"/>
                        <a:t> 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Complete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Response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8.4%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5.5%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4.2%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Overall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Survival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&gt;50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months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~50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months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37.6 months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Safety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No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Cardiac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Cardiac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Cardiac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PFS</a:t>
                      </a:r>
                      <a:endParaRPr lang="en-US" dirty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5.5</a:t>
                      </a:r>
                      <a:r>
                        <a:rPr lang="en-US" baseline="0" dirty="0" smtClean="0">
                          <a:solidFill>
                            <a:srgbClr val="CC31AE"/>
                          </a:solidFill>
                        </a:rPr>
                        <a:t> months</a:t>
                      </a:r>
                      <a:endParaRPr lang="en-US" dirty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6.1</a:t>
                      </a:r>
                      <a:r>
                        <a:rPr lang="en-US" baseline="0" dirty="0" smtClean="0">
                          <a:solidFill>
                            <a:srgbClr val="CC31AE"/>
                          </a:solidFill>
                        </a:rPr>
                        <a:t> months</a:t>
                      </a:r>
                      <a:endParaRPr lang="en-US" dirty="0" smtClean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-</a:t>
                      </a: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Administration</a:t>
                      </a:r>
                      <a:endParaRPr lang="en-US" dirty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60 min </a:t>
                      </a:r>
                      <a:endParaRPr lang="en-US" dirty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31AE"/>
                          </a:solidFill>
                        </a:rPr>
                        <a:t>60 min, 30</a:t>
                      </a:r>
                      <a:r>
                        <a:rPr lang="en-US" baseline="0" dirty="0" smtClean="0">
                          <a:solidFill>
                            <a:srgbClr val="CC31AE"/>
                          </a:solidFill>
                        </a:rPr>
                        <a:t>-60min</a:t>
                      </a:r>
                      <a:endParaRPr lang="en-US" dirty="0" smtClean="0">
                        <a:solidFill>
                          <a:srgbClr val="CC31A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-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Breast Cancer Continuum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56333"/>
              </p:ext>
            </p:extLst>
          </p:nvPr>
        </p:nvGraphicFramePr>
        <p:xfrm>
          <a:off x="533400" y="533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 Surgery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44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After Surgery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19050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8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1447800"/>
            <a:ext cx="21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Before/After Surgery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36856360"/>
              </p:ext>
            </p:extLst>
          </p:nvPr>
        </p:nvGraphicFramePr>
        <p:xfrm>
          <a:off x="2819400" y="3505200"/>
          <a:ext cx="2514600" cy="66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5718308"/>
              </p:ext>
            </p:extLst>
          </p:nvPr>
        </p:nvGraphicFramePr>
        <p:xfrm>
          <a:off x="5334000" y="2692400"/>
          <a:ext cx="28194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685800" y="4137660"/>
            <a:ext cx="7086600" cy="662940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752600" y="4825424"/>
            <a:ext cx="5642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HER2/</a:t>
            </a:r>
            <a:r>
              <a:rPr lang="en-US" sz="3200" dirty="0" err="1" smtClean="0">
                <a:solidFill>
                  <a:srgbClr val="000090"/>
                </a:solidFill>
              </a:rPr>
              <a:t>neu</a:t>
            </a:r>
            <a:r>
              <a:rPr lang="en-US" sz="3200" dirty="0" smtClean="0">
                <a:solidFill>
                  <a:srgbClr val="000090"/>
                </a:solidFill>
              </a:rPr>
              <a:t> : 38,400 patients/year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7</a:t>
            </a:fld>
            <a:endParaRPr lang="en-US"/>
          </a:p>
        </p:txBody>
      </p:sp>
      <p:sp>
        <p:nvSpPr>
          <p:cNvPr id="17" name="Chevron 16"/>
          <p:cNvSpPr/>
          <p:nvPr/>
        </p:nvSpPr>
        <p:spPr>
          <a:xfrm>
            <a:off x="457200" y="2187467"/>
            <a:ext cx="2286000" cy="1143000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Neo-Adjuvant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924098" y="2199447"/>
            <a:ext cx="2286000" cy="11430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390996" y="2199447"/>
            <a:ext cx="2328852" cy="11430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Metastatic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err="1" smtClean="0"/>
              <a:t>Neoadjuvant</a:t>
            </a:r>
            <a:r>
              <a:rPr lang="en-US" dirty="0" smtClean="0"/>
              <a:t>: </a:t>
            </a:r>
            <a:r>
              <a:rPr lang="en-US" dirty="0" err="1" smtClean="0"/>
              <a:t>Ema</a:t>
            </a:r>
            <a:r>
              <a:rPr lang="en-US" dirty="0" smtClean="0"/>
              <a:t> vs. </a:t>
            </a:r>
            <a:r>
              <a:rPr lang="en-US" dirty="0" err="1" smtClean="0"/>
              <a:t>Perjeta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Comparative Effectiveness Research 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81612"/>
              </p:ext>
            </p:extLst>
          </p:nvPr>
        </p:nvGraphicFramePr>
        <p:xfrm>
          <a:off x="609600" y="2357120"/>
          <a:ext cx="716280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002"/>
                <a:gridCol w="1760002"/>
                <a:gridCol w="1821398"/>
                <a:gridCol w="1821398"/>
              </a:tblGrid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</a:t>
                      </a:r>
                      <a:r>
                        <a:rPr lang="en-US" dirty="0" smtClean="0"/>
                        <a:t>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Perjeta</a:t>
                      </a:r>
                      <a:r>
                        <a:rPr lang="en-US" dirty="0" smtClean="0"/>
                        <a:t> 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660066"/>
                          </a:solidFill>
                        </a:rPr>
                        <a:t>pCR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&gt;39.3%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39.3%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21.5%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Secondary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Endpoint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No Cardiac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Cardiac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Cardiac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</a:rPr>
                        <a:t> Risk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Breast Cancer Continuum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676117"/>
              </p:ext>
            </p:extLst>
          </p:nvPr>
        </p:nvGraphicFramePr>
        <p:xfrm>
          <a:off x="533400" y="533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 Surgery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44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After Surgery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19050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800" y="1905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1447800"/>
            <a:ext cx="21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Before/After Surgery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07454870"/>
              </p:ext>
            </p:extLst>
          </p:nvPr>
        </p:nvGraphicFramePr>
        <p:xfrm>
          <a:off x="2819400" y="3505200"/>
          <a:ext cx="2514600" cy="66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685800" y="4137660"/>
            <a:ext cx="7086600" cy="662940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752600" y="4825424"/>
            <a:ext cx="5642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HER2/</a:t>
            </a:r>
            <a:r>
              <a:rPr lang="en-US" sz="3200" dirty="0" err="1" smtClean="0">
                <a:solidFill>
                  <a:srgbClr val="000090"/>
                </a:solidFill>
              </a:rPr>
              <a:t>neu</a:t>
            </a:r>
            <a:r>
              <a:rPr lang="en-US" sz="3200" dirty="0" smtClean="0">
                <a:solidFill>
                  <a:srgbClr val="000090"/>
                </a:solidFill>
              </a:rPr>
              <a:t> : 38,400 patients/year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862-5A90-4715-8647-C86C366E234C}" type="slidenum">
              <a:rPr lang="en-US" smtClean="0"/>
              <a:t>9</a:t>
            </a:fld>
            <a:endParaRPr lang="en-US"/>
          </a:p>
        </p:txBody>
      </p:sp>
      <p:sp>
        <p:nvSpPr>
          <p:cNvPr id="17" name="Chevron 16"/>
          <p:cNvSpPr/>
          <p:nvPr/>
        </p:nvSpPr>
        <p:spPr>
          <a:xfrm>
            <a:off x="457200" y="2187467"/>
            <a:ext cx="2286000" cy="1143000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Neo-Adjuvant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924098" y="2199447"/>
            <a:ext cx="2286000" cy="11430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Adjuvant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390996" y="2199447"/>
            <a:ext cx="2328852" cy="11430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Metastatic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482138871"/>
              </p:ext>
            </p:extLst>
          </p:nvPr>
        </p:nvGraphicFramePr>
        <p:xfrm>
          <a:off x="5334000" y="2692400"/>
          <a:ext cx="28194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4011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1780</TotalTime>
  <Words>631</Words>
  <Application>Microsoft Office PowerPoint</Application>
  <PresentationFormat>On-screen Show (4:3)</PresentationFormat>
  <Paragraphs>247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Intrepid Health Solutions Ematuzumab Launch</vt:lpstr>
      <vt:lpstr>Executive Summary</vt:lpstr>
      <vt:lpstr>What is HER2/neu?</vt:lpstr>
      <vt:lpstr>Breast Cancer Continuum</vt:lpstr>
      <vt:lpstr>Perjeta Landscape</vt:lpstr>
      <vt:lpstr>Metastatic 1st Line: Ema vs. Perjeta</vt:lpstr>
      <vt:lpstr>Breast Cancer Continuum</vt:lpstr>
      <vt:lpstr>Neoadjuvant: Ema vs. Perjeta</vt:lpstr>
      <vt:lpstr>Breast Cancer Continuum</vt:lpstr>
      <vt:lpstr>Pricing Argument</vt:lpstr>
      <vt:lpstr>Comparative Effectiveness Research</vt:lpstr>
      <vt:lpstr>Risk Sharing Model </vt:lpstr>
      <vt:lpstr>Lower Overall Healthcare Costs</vt:lpstr>
      <vt:lpstr>Better Drug, Better Plan</vt:lpstr>
      <vt:lpstr>Pre-Launch Plan</vt:lpstr>
      <vt:lpstr>Ema SWOT Analysis</vt:lpstr>
      <vt:lpstr>Questions?</vt:lpstr>
    </vt:vector>
  </TitlesOfParts>
  <Company>wat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 Ashline</dc:creator>
  <cp:lastModifiedBy>Jason</cp:lastModifiedBy>
  <cp:revision>216</cp:revision>
  <dcterms:created xsi:type="dcterms:W3CDTF">2013-09-11T13:36:31Z</dcterms:created>
  <dcterms:modified xsi:type="dcterms:W3CDTF">2014-02-26T19:56:01Z</dcterms:modified>
</cp:coreProperties>
</file>